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1.svg" ContentType="image/svg+xml"/>
  <Override PartName="/ppt/media/image13.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sldIdLst>
    <p:sldId id="256" r:id="rId2"/>
    <p:sldId id="299" r:id="rId3"/>
    <p:sldId id="257" r:id="rId4"/>
    <p:sldId id="279" r:id="rId5"/>
    <p:sldId id="278" r:id="rId6"/>
    <p:sldId id="280" r:id="rId7"/>
    <p:sldId id="281" r:id="rId8"/>
    <p:sldId id="258" r:id="rId9"/>
    <p:sldId id="266" r:id="rId10"/>
    <p:sldId id="267" r:id="rId11"/>
    <p:sldId id="268" r:id="rId12"/>
    <p:sldId id="264" r:id="rId13"/>
    <p:sldId id="269" r:id="rId14"/>
    <p:sldId id="270" r:id="rId15"/>
    <p:sldId id="271" r:id="rId16"/>
    <p:sldId id="265" r:id="rId17"/>
    <p:sldId id="272" r:id="rId18"/>
    <p:sldId id="274" r:id="rId19"/>
    <p:sldId id="273" r:id="rId20"/>
    <p:sldId id="263" r:id="rId21"/>
    <p:sldId id="275" r:id="rId22"/>
    <p:sldId id="276" r:id="rId23"/>
    <p:sldId id="277" r:id="rId24"/>
    <p:sldId id="262" r:id="rId25"/>
    <p:sldId id="261" r:id="rId26"/>
    <p:sldId id="259" r:id="rId27"/>
    <p:sldId id="26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00" r:id="rId44"/>
    <p:sldId id="301" r:id="rId45"/>
    <p:sldId id="30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79" d="100"/>
          <a:sy n="79"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 Type="http://schemas.openxmlformats.org/officeDocument/2006/relationships/slide" Target="slides/slide3.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 Type="http://schemas.openxmlformats.org/officeDocument/2006/relationships/slide" Target="slides/slide4.xml"/><Relationship Id="rId50" Type="http://schemas.openxmlformats.org/officeDocument/2006/relationships/tableStyles" Target="tableStyles.xml"/><Relationship Id="rId51" Type="http://schemas.microsoft.com/office/2016/11/relationships/changesInfo" Target="changesInfos/changesInfo1.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ISHIT KUMAR SAHA" userId="2c80186436c98f65" providerId="LiveId" clId="{2D6C7C68-3DD0-4138-BDA0-AED0FB46F823}"/>
    <pc:docChg chg="modSld">
      <pc:chgData name="HRISHIT KUMAR SAHA" userId="2c80186436c98f65" providerId="LiveId" clId="{2D6C7C68-3DD0-4138-BDA0-AED0FB46F823}" dt="2025-03-29T22:43:10.146" v="1"/>
      <pc:docMkLst>
        <pc:docMk/>
      </pc:docMkLst>
      <pc:sldChg chg="delSp modTransition modAnim">
        <pc:chgData name="HRISHIT KUMAR SAHA" userId="2c80186436c98f65" providerId="LiveId" clId="{2D6C7C68-3DD0-4138-BDA0-AED0FB46F823}" dt="2025-03-29T22:43:10.146" v="1"/>
        <pc:sldMkLst>
          <pc:docMk/>
          <pc:sldMk cId="4248608148" sldId="256"/>
        </pc:sldMkLst>
        <pc:picChg chg="del">
          <ac:chgData name="HRISHIT KUMAR SAHA" userId="2c80186436c98f65" providerId="LiveId" clId="{2D6C7C68-3DD0-4138-BDA0-AED0FB46F823}" dt="2025-03-29T22:43:10.146" v="1"/>
          <ac:picMkLst>
            <pc:docMk/>
            <pc:sldMk cId="4248608148" sldId="256"/>
            <ac:picMk id="7" creationId="{90716142-4D47-A4A3-4B12-D3E17BBF1231}"/>
          </ac:picMkLst>
        </pc:picChg>
      </pc:sldChg>
      <pc:sldChg chg="delSp modTransition modAnim">
        <pc:chgData name="HRISHIT KUMAR SAHA" userId="2c80186436c98f65" providerId="LiveId" clId="{2D6C7C68-3DD0-4138-BDA0-AED0FB46F823}" dt="2025-03-29T22:43:10.146" v="1"/>
        <pc:sldMkLst>
          <pc:docMk/>
          <pc:sldMk cId="50595478" sldId="257"/>
        </pc:sldMkLst>
        <pc:picChg chg="del">
          <ac:chgData name="HRISHIT KUMAR SAHA" userId="2c80186436c98f65" providerId="LiveId" clId="{2D6C7C68-3DD0-4138-BDA0-AED0FB46F823}" dt="2025-03-29T22:43:10.146" v="1"/>
          <ac:picMkLst>
            <pc:docMk/>
            <pc:sldMk cId="50595478" sldId="257"/>
            <ac:picMk id="2" creationId="{1C153F91-7608-E477-A8CD-01E9C2BE49A3}"/>
          </ac:picMkLst>
        </pc:picChg>
      </pc:sldChg>
      <pc:sldChg chg="delSp modTransition modAnim">
        <pc:chgData name="HRISHIT KUMAR SAHA" userId="2c80186436c98f65" providerId="LiveId" clId="{2D6C7C68-3DD0-4138-BDA0-AED0FB46F823}" dt="2025-03-29T22:43:10.146" v="1"/>
        <pc:sldMkLst>
          <pc:docMk/>
          <pc:sldMk cId="1474242135" sldId="258"/>
        </pc:sldMkLst>
        <pc:picChg chg="del">
          <ac:chgData name="HRISHIT KUMAR SAHA" userId="2c80186436c98f65" providerId="LiveId" clId="{2D6C7C68-3DD0-4138-BDA0-AED0FB46F823}" dt="2025-03-29T22:43:10.146" v="1"/>
          <ac:picMkLst>
            <pc:docMk/>
            <pc:sldMk cId="1474242135" sldId="258"/>
            <ac:picMk id="2" creationId="{24D118CB-4F87-7EDC-9D1C-EED5018FA63B}"/>
          </ac:picMkLst>
        </pc:picChg>
      </pc:sldChg>
      <pc:sldChg chg="delSp modTransition modAnim">
        <pc:chgData name="HRISHIT KUMAR SAHA" userId="2c80186436c98f65" providerId="LiveId" clId="{2D6C7C68-3DD0-4138-BDA0-AED0FB46F823}" dt="2025-03-29T22:43:10.146" v="1"/>
        <pc:sldMkLst>
          <pc:docMk/>
          <pc:sldMk cId="890037892" sldId="259"/>
        </pc:sldMkLst>
        <pc:picChg chg="del">
          <ac:chgData name="HRISHIT KUMAR SAHA" userId="2c80186436c98f65" providerId="LiveId" clId="{2D6C7C68-3DD0-4138-BDA0-AED0FB46F823}" dt="2025-03-29T22:43:10.146" v="1"/>
          <ac:picMkLst>
            <pc:docMk/>
            <pc:sldMk cId="890037892" sldId="259"/>
            <ac:picMk id="2" creationId="{915F22E4-0404-ECEB-75D9-5A6CA9B3C964}"/>
          </ac:picMkLst>
        </pc:picChg>
      </pc:sldChg>
      <pc:sldChg chg="delSp modTransition modAnim">
        <pc:chgData name="HRISHIT KUMAR SAHA" userId="2c80186436c98f65" providerId="LiveId" clId="{2D6C7C68-3DD0-4138-BDA0-AED0FB46F823}" dt="2025-03-29T22:43:10.146" v="1"/>
        <pc:sldMkLst>
          <pc:docMk/>
          <pc:sldMk cId="579198748" sldId="260"/>
        </pc:sldMkLst>
        <pc:picChg chg="del">
          <ac:chgData name="HRISHIT KUMAR SAHA" userId="2c80186436c98f65" providerId="LiveId" clId="{2D6C7C68-3DD0-4138-BDA0-AED0FB46F823}" dt="2025-03-29T22:43:10.146" v="1"/>
          <ac:picMkLst>
            <pc:docMk/>
            <pc:sldMk cId="579198748" sldId="260"/>
            <ac:picMk id="4" creationId="{FB59CEE5-A57B-DA74-E4AB-E0A724D777FF}"/>
          </ac:picMkLst>
        </pc:picChg>
      </pc:sldChg>
      <pc:sldChg chg="delSp modTransition modAnim">
        <pc:chgData name="HRISHIT KUMAR SAHA" userId="2c80186436c98f65" providerId="LiveId" clId="{2D6C7C68-3DD0-4138-BDA0-AED0FB46F823}" dt="2025-03-29T22:43:10.146" v="1"/>
        <pc:sldMkLst>
          <pc:docMk/>
          <pc:sldMk cId="1304762281" sldId="261"/>
        </pc:sldMkLst>
        <pc:picChg chg="del">
          <ac:chgData name="HRISHIT KUMAR SAHA" userId="2c80186436c98f65" providerId="LiveId" clId="{2D6C7C68-3DD0-4138-BDA0-AED0FB46F823}" dt="2025-03-29T22:43:10.146" v="1"/>
          <ac:picMkLst>
            <pc:docMk/>
            <pc:sldMk cId="1304762281" sldId="261"/>
            <ac:picMk id="2" creationId="{1CB300F8-E182-576F-7FB7-3DBE0FB2D553}"/>
          </ac:picMkLst>
        </pc:picChg>
      </pc:sldChg>
      <pc:sldChg chg="delSp modTransition modAnim">
        <pc:chgData name="HRISHIT KUMAR SAHA" userId="2c80186436c98f65" providerId="LiveId" clId="{2D6C7C68-3DD0-4138-BDA0-AED0FB46F823}" dt="2025-03-29T22:43:10.146" v="1"/>
        <pc:sldMkLst>
          <pc:docMk/>
          <pc:sldMk cId="787956559" sldId="262"/>
        </pc:sldMkLst>
        <pc:picChg chg="del">
          <ac:chgData name="HRISHIT KUMAR SAHA" userId="2c80186436c98f65" providerId="LiveId" clId="{2D6C7C68-3DD0-4138-BDA0-AED0FB46F823}" dt="2025-03-29T22:43:10.146" v="1"/>
          <ac:picMkLst>
            <pc:docMk/>
            <pc:sldMk cId="787956559" sldId="262"/>
            <ac:picMk id="2" creationId="{1A61852E-F901-742F-AE07-ECF59EA0415C}"/>
          </ac:picMkLst>
        </pc:picChg>
      </pc:sldChg>
      <pc:sldChg chg="delSp modTransition modAnim">
        <pc:chgData name="HRISHIT KUMAR SAHA" userId="2c80186436c98f65" providerId="LiveId" clId="{2D6C7C68-3DD0-4138-BDA0-AED0FB46F823}" dt="2025-03-29T22:43:10.146" v="1"/>
        <pc:sldMkLst>
          <pc:docMk/>
          <pc:sldMk cId="1900263021" sldId="263"/>
        </pc:sldMkLst>
        <pc:picChg chg="del">
          <ac:chgData name="HRISHIT KUMAR SAHA" userId="2c80186436c98f65" providerId="LiveId" clId="{2D6C7C68-3DD0-4138-BDA0-AED0FB46F823}" dt="2025-03-29T22:43:10.146" v="1"/>
          <ac:picMkLst>
            <pc:docMk/>
            <pc:sldMk cId="1900263021" sldId="263"/>
            <ac:picMk id="2" creationId="{D89496BF-4C67-2162-99BB-861AB0998C89}"/>
          </ac:picMkLst>
        </pc:picChg>
      </pc:sldChg>
      <pc:sldChg chg="delSp modTransition modAnim">
        <pc:chgData name="HRISHIT KUMAR SAHA" userId="2c80186436c98f65" providerId="LiveId" clId="{2D6C7C68-3DD0-4138-BDA0-AED0FB46F823}" dt="2025-03-29T22:43:10.146" v="1"/>
        <pc:sldMkLst>
          <pc:docMk/>
          <pc:sldMk cId="3054896661" sldId="264"/>
        </pc:sldMkLst>
        <pc:picChg chg="del">
          <ac:chgData name="HRISHIT KUMAR SAHA" userId="2c80186436c98f65" providerId="LiveId" clId="{2D6C7C68-3DD0-4138-BDA0-AED0FB46F823}" dt="2025-03-29T22:43:10.146" v="1"/>
          <ac:picMkLst>
            <pc:docMk/>
            <pc:sldMk cId="3054896661" sldId="264"/>
            <ac:picMk id="2" creationId="{1A48593B-6460-0C46-4D82-954FCD10D2C3}"/>
          </ac:picMkLst>
        </pc:picChg>
      </pc:sldChg>
      <pc:sldChg chg="delSp modTransition modAnim">
        <pc:chgData name="HRISHIT KUMAR SAHA" userId="2c80186436c98f65" providerId="LiveId" clId="{2D6C7C68-3DD0-4138-BDA0-AED0FB46F823}" dt="2025-03-29T22:43:10.146" v="1"/>
        <pc:sldMkLst>
          <pc:docMk/>
          <pc:sldMk cId="1552689838" sldId="265"/>
        </pc:sldMkLst>
        <pc:picChg chg="del">
          <ac:chgData name="HRISHIT KUMAR SAHA" userId="2c80186436c98f65" providerId="LiveId" clId="{2D6C7C68-3DD0-4138-BDA0-AED0FB46F823}" dt="2025-03-29T22:43:10.146" v="1"/>
          <ac:picMkLst>
            <pc:docMk/>
            <pc:sldMk cId="1552689838" sldId="265"/>
            <ac:picMk id="2" creationId="{31E475C2-5786-860C-DE4E-2FA83FD1F9F3}"/>
          </ac:picMkLst>
        </pc:picChg>
      </pc:sldChg>
      <pc:sldChg chg="delSp modTransition modAnim">
        <pc:chgData name="HRISHIT KUMAR SAHA" userId="2c80186436c98f65" providerId="LiveId" clId="{2D6C7C68-3DD0-4138-BDA0-AED0FB46F823}" dt="2025-03-29T22:43:10.146" v="1"/>
        <pc:sldMkLst>
          <pc:docMk/>
          <pc:sldMk cId="1926659337" sldId="266"/>
        </pc:sldMkLst>
        <pc:picChg chg="del">
          <ac:chgData name="HRISHIT KUMAR SAHA" userId="2c80186436c98f65" providerId="LiveId" clId="{2D6C7C68-3DD0-4138-BDA0-AED0FB46F823}" dt="2025-03-29T22:43:10.146" v="1"/>
          <ac:picMkLst>
            <pc:docMk/>
            <pc:sldMk cId="1926659337" sldId="266"/>
            <ac:picMk id="3" creationId="{E82844BF-22CF-C613-041E-4CB82935F052}"/>
          </ac:picMkLst>
        </pc:picChg>
      </pc:sldChg>
      <pc:sldChg chg="delSp modTransition modAnim">
        <pc:chgData name="HRISHIT KUMAR SAHA" userId="2c80186436c98f65" providerId="LiveId" clId="{2D6C7C68-3DD0-4138-BDA0-AED0FB46F823}" dt="2025-03-29T22:43:10.146" v="1"/>
        <pc:sldMkLst>
          <pc:docMk/>
          <pc:sldMk cId="3151751850" sldId="267"/>
        </pc:sldMkLst>
        <pc:picChg chg="del">
          <ac:chgData name="HRISHIT KUMAR SAHA" userId="2c80186436c98f65" providerId="LiveId" clId="{2D6C7C68-3DD0-4138-BDA0-AED0FB46F823}" dt="2025-03-29T22:43:10.146" v="1"/>
          <ac:picMkLst>
            <pc:docMk/>
            <pc:sldMk cId="3151751850" sldId="267"/>
            <ac:picMk id="3" creationId="{FE306746-540D-03D5-5BAB-7A1B34C2DCB3}"/>
          </ac:picMkLst>
        </pc:picChg>
      </pc:sldChg>
      <pc:sldChg chg="delSp modTransition modAnim">
        <pc:chgData name="HRISHIT KUMAR SAHA" userId="2c80186436c98f65" providerId="LiveId" clId="{2D6C7C68-3DD0-4138-BDA0-AED0FB46F823}" dt="2025-03-29T22:43:10.146" v="1"/>
        <pc:sldMkLst>
          <pc:docMk/>
          <pc:sldMk cId="172054634" sldId="268"/>
        </pc:sldMkLst>
        <pc:picChg chg="del">
          <ac:chgData name="HRISHIT KUMAR SAHA" userId="2c80186436c98f65" providerId="LiveId" clId="{2D6C7C68-3DD0-4138-BDA0-AED0FB46F823}" dt="2025-03-29T22:43:10.146" v="1"/>
          <ac:picMkLst>
            <pc:docMk/>
            <pc:sldMk cId="172054634" sldId="268"/>
            <ac:picMk id="3" creationId="{9EF8F973-C277-0551-BF67-9C9C1FC6D51F}"/>
          </ac:picMkLst>
        </pc:picChg>
      </pc:sldChg>
      <pc:sldChg chg="delSp modTransition modAnim">
        <pc:chgData name="HRISHIT KUMAR SAHA" userId="2c80186436c98f65" providerId="LiveId" clId="{2D6C7C68-3DD0-4138-BDA0-AED0FB46F823}" dt="2025-03-29T22:43:10.146" v="1"/>
        <pc:sldMkLst>
          <pc:docMk/>
          <pc:sldMk cId="1296466122" sldId="269"/>
        </pc:sldMkLst>
        <pc:picChg chg="del">
          <ac:chgData name="HRISHIT KUMAR SAHA" userId="2c80186436c98f65" providerId="LiveId" clId="{2D6C7C68-3DD0-4138-BDA0-AED0FB46F823}" dt="2025-03-29T22:43:10.146" v="1"/>
          <ac:picMkLst>
            <pc:docMk/>
            <pc:sldMk cId="1296466122" sldId="269"/>
            <ac:picMk id="2" creationId="{BB2003D5-DDAF-32D9-870C-BD04DBDCAC5D}"/>
          </ac:picMkLst>
        </pc:picChg>
      </pc:sldChg>
      <pc:sldChg chg="delSp modTransition modAnim">
        <pc:chgData name="HRISHIT KUMAR SAHA" userId="2c80186436c98f65" providerId="LiveId" clId="{2D6C7C68-3DD0-4138-BDA0-AED0FB46F823}" dt="2025-03-29T22:43:10.146" v="1"/>
        <pc:sldMkLst>
          <pc:docMk/>
          <pc:sldMk cId="847347884" sldId="270"/>
        </pc:sldMkLst>
        <pc:picChg chg="del">
          <ac:chgData name="HRISHIT KUMAR SAHA" userId="2c80186436c98f65" providerId="LiveId" clId="{2D6C7C68-3DD0-4138-BDA0-AED0FB46F823}" dt="2025-03-29T22:43:10.146" v="1"/>
          <ac:picMkLst>
            <pc:docMk/>
            <pc:sldMk cId="847347884" sldId="270"/>
            <ac:picMk id="2" creationId="{52B314C3-3535-241F-4784-D1F995897412}"/>
          </ac:picMkLst>
        </pc:picChg>
      </pc:sldChg>
      <pc:sldChg chg="delSp modTransition modAnim">
        <pc:chgData name="HRISHIT KUMAR SAHA" userId="2c80186436c98f65" providerId="LiveId" clId="{2D6C7C68-3DD0-4138-BDA0-AED0FB46F823}" dt="2025-03-29T22:43:10.146" v="1"/>
        <pc:sldMkLst>
          <pc:docMk/>
          <pc:sldMk cId="522212715" sldId="271"/>
        </pc:sldMkLst>
        <pc:picChg chg="del">
          <ac:chgData name="HRISHIT KUMAR SAHA" userId="2c80186436c98f65" providerId="LiveId" clId="{2D6C7C68-3DD0-4138-BDA0-AED0FB46F823}" dt="2025-03-29T22:43:10.146" v="1"/>
          <ac:picMkLst>
            <pc:docMk/>
            <pc:sldMk cId="522212715" sldId="271"/>
            <ac:picMk id="2" creationId="{B239FC27-1710-DE35-055B-0E3017F08FFA}"/>
          </ac:picMkLst>
        </pc:picChg>
      </pc:sldChg>
      <pc:sldChg chg="delSp modTransition modAnim">
        <pc:chgData name="HRISHIT KUMAR SAHA" userId="2c80186436c98f65" providerId="LiveId" clId="{2D6C7C68-3DD0-4138-BDA0-AED0FB46F823}" dt="2025-03-29T22:43:10.146" v="1"/>
        <pc:sldMkLst>
          <pc:docMk/>
          <pc:sldMk cId="1899594641" sldId="272"/>
        </pc:sldMkLst>
        <pc:picChg chg="del">
          <ac:chgData name="HRISHIT KUMAR SAHA" userId="2c80186436c98f65" providerId="LiveId" clId="{2D6C7C68-3DD0-4138-BDA0-AED0FB46F823}" dt="2025-03-29T22:43:10.146" v="1"/>
          <ac:picMkLst>
            <pc:docMk/>
            <pc:sldMk cId="1899594641" sldId="272"/>
            <ac:picMk id="2" creationId="{FA2506B7-0FE1-1107-E7ED-D4C57B4F8BF5}"/>
          </ac:picMkLst>
        </pc:picChg>
      </pc:sldChg>
      <pc:sldChg chg="delSp modTransition modAnim">
        <pc:chgData name="HRISHIT KUMAR SAHA" userId="2c80186436c98f65" providerId="LiveId" clId="{2D6C7C68-3DD0-4138-BDA0-AED0FB46F823}" dt="2025-03-29T22:43:10.146" v="1"/>
        <pc:sldMkLst>
          <pc:docMk/>
          <pc:sldMk cId="3118380751" sldId="273"/>
        </pc:sldMkLst>
        <pc:picChg chg="del">
          <ac:chgData name="HRISHIT KUMAR SAHA" userId="2c80186436c98f65" providerId="LiveId" clId="{2D6C7C68-3DD0-4138-BDA0-AED0FB46F823}" dt="2025-03-29T22:43:10.146" v="1"/>
          <ac:picMkLst>
            <pc:docMk/>
            <pc:sldMk cId="3118380751" sldId="273"/>
            <ac:picMk id="4" creationId="{9EC5BC40-4367-D238-2DDE-2E01FCF8D504}"/>
          </ac:picMkLst>
        </pc:picChg>
      </pc:sldChg>
      <pc:sldChg chg="delSp modTransition modAnim">
        <pc:chgData name="HRISHIT KUMAR SAHA" userId="2c80186436c98f65" providerId="LiveId" clId="{2D6C7C68-3DD0-4138-BDA0-AED0FB46F823}" dt="2025-03-29T22:43:10.146" v="1"/>
        <pc:sldMkLst>
          <pc:docMk/>
          <pc:sldMk cId="3432216996" sldId="274"/>
        </pc:sldMkLst>
        <pc:picChg chg="del">
          <ac:chgData name="HRISHIT KUMAR SAHA" userId="2c80186436c98f65" providerId="LiveId" clId="{2D6C7C68-3DD0-4138-BDA0-AED0FB46F823}" dt="2025-03-29T22:43:10.146" v="1"/>
          <ac:picMkLst>
            <pc:docMk/>
            <pc:sldMk cId="3432216996" sldId="274"/>
            <ac:picMk id="2" creationId="{9A6C6E4F-7CCE-0EF5-427C-EE7F891E0764}"/>
          </ac:picMkLst>
        </pc:picChg>
      </pc:sldChg>
      <pc:sldChg chg="delSp modTransition modAnim">
        <pc:chgData name="HRISHIT KUMAR SAHA" userId="2c80186436c98f65" providerId="LiveId" clId="{2D6C7C68-3DD0-4138-BDA0-AED0FB46F823}" dt="2025-03-29T22:43:10.146" v="1"/>
        <pc:sldMkLst>
          <pc:docMk/>
          <pc:sldMk cId="2340793843" sldId="275"/>
        </pc:sldMkLst>
        <pc:picChg chg="del">
          <ac:chgData name="HRISHIT KUMAR SAHA" userId="2c80186436c98f65" providerId="LiveId" clId="{2D6C7C68-3DD0-4138-BDA0-AED0FB46F823}" dt="2025-03-29T22:43:10.146" v="1"/>
          <ac:picMkLst>
            <pc:docMk/>
            <pc:sldMk cId="2340793843" sldId="275"/>
            <ac:picMk id="2" creationId="{1D4DD0A3-A329-6E28-A743-C282FE744B03}"/>
          </ac:picMkLst>
        </pc:picChg>
      </pc:sldChg>
      <pc:sldChg chg="delSp modTransition modAnim">
        <pc:chgData name="HRISHIT KUMAR SAHA" userId="2c80186436c98f65" providerId="LiveId" clId="{2D6C7C68-3DD0-4138-BDA0-AED0FB46F823}" dt="2025-03-29T22:43:10.146" v="1"/>
        <pc:sldMkLst>
          <pc:docMk/>
          <pc:sldMk cId="4016789696" sldId="276"/>
        </pc:sldMkLst>
        <pc:picChg chg="del">
          <ac:chgData name="HRISHIT KUMAR SAHA" userId="2c80186436c98f65" providerId="LiveId" clId="{2D6C7C68-3DD0-4138-BDA0-AED0FB46F823}" dt="2025-03-29T22:43:10.146" v="1"/>
          <ac:picMkLst>
            <pc:docMk/>
            <pc:sldMk cId="4016789696" sldId="276"/>
            <ac:picMk id="4" creationId="{03E4F396-B179-6E8D-54B9-AF2366AC17E1}"/>
          </ac:picMkLst>
        </pc:picChg>
      </pc:sldChg>
      <pc:sldChg chg="delSp modTransition modAnim">
        <pc:chgData name="HRISHIT KUMAR SAHA" userId="2c80186436c98f65" providerId="LiveId" clId="{2D6C7C68-3DD0-4138-BDA0-AED0FB46F823}" dt="2025-03-29T22:43:10.146" v="1"/>
        <pc:sldMkLst>
          <pc:docMk/>
          <pc:sldMk cId="536692479" sldId="277"/>
        </pc:sldMkLst>
        <pc:picChg chg="del">
          <ac:chgData name="HRISHIT KUMAR SAHA" userId="2c80186436c98f65" providerId="LiveId" clId="{2D6C7C68-3DD0-4138-BDA0-AED0FB46F823}" dt="2025-03-29T22:43:10.146" v="1"/>
          <ac:picMkLst>
            <pc:docMk/>
            <pc:sldMk cId="536692479" sldId="277"/>
            <ac:picMk id="4" creationId="{5C8909F8-E6BA-EE35-D6C4-2B6EFE0718E3}"/>
          </ac:picMkLst>
        </pc:picChg>
      </pc:sldChg>
      <pc:sldChg chg="delSp modTransition modAnim">
        <pc:chgData name="HRISHIT KUMAR SAHA" userId="2c80186436c98f65" providerId="LiveId" clId="{2D6C7C68-3DD0-4138-BDA0-AED0FB46F823}" dt="2025-03-29T22:43:10.146" v="1"/>
        <pc:sldMkLst>
          <pc:docMk/>
          <pc:sldMk cId="607008277" sldId="278"/>
        </pc:sldMkLst>
        <pc:picChg chg="del">
          <ac:chgData name="HRISHIT KUMAR SAHA" userId="2c80186436c98f65" providerId="LiveId" clId="{2D6C7C68-3DD0-4138-BDA0-AED0FB46F823}" dt="2025-03-29T22:43:10.146" v="1"/>
          <ac:picMkLst>
            <pc:docMk/>
            <pc:sldMk cId="607008277" sldId="278"/>
            <ac:picMk id="2" creationId="{F9A7D3AA-F4B4-C212-BFE5-4D285A47CEF3}"/>
          </ac:picMkLst>
        </pc:picChg>
      </pc:sldChg>
      <pc:sldChg chg="delSp modTransition modAnim">
        <pc:chgData name="HRISHIT KUMAR SAHA" userId="2c80186436c98f65" providerId="LiveId" clId="{2D6C7C68-3DD0-4138-BDA0-AED0FB46F823}" dt="2025-03-29T22:43:10.146" v="1"/>
        <pc:sldMkLst>
          <pc:docMk/>
          <pc:sldMk cId="4202771113" sldId="279"/>
        </pc:sldMkLst>
        <pc:picChg chg="del">
          <ac:chgData name="HRISHIT KUMAR SAHA" userId="2c80186436c98f65" providerId="LiveId" clId="{2D6C7C68-3DD0-4138-BDA0-AED0FB46F823}" dt="2025-03-29T22:43:10.146" v="1"/>
          <ac:picMkLst>
            <pc:docMk/>
            <pc:sldMk cId="4202771113" sldId="279"/>
            <ac:picMk id="2" creationId="{CB8AA38C-C0ED-9720-1E10-EEE2F3C3B5CF}"/>
          </ac:picMkLst>
        </pc:picChg>
      </pc:sldChg>
      <pc:sldChg chg="delSp modTransition modAnim">
        <pc:chgData name="HRISHIT KUMAR SAHA" userId="2c80186436c98f65" providerId="LiveId" clId="{2D6C7C68-3DD0-4138-BDA0-AED0FB46F823}" dt="2025-03-29T22:43:10.146" v="1"/>
        <pc:sldMkLst>
          <pc:docMk/>
          <pc:sldMk cId="420612490" sldId="280"/>
        </pc:sldMkLst>
        <pc:picChg chg="del">
          <ac:chgData name="HRISHIT KUMAR SAHA" userId="2c80186436c98f65" providerId="LiveId" clId="{2D6C7C68-3DD0-4138-BDA0-AED0FB46F823}" dt="2025-03-29T22:43:10.146" v="1"/>
          <ac:picMkLst>
            <pc:docMk/>
            <pc:sldMk cId="420612490" sldId="280"/>
            <ac:picMk id="3" creationId="{05D08A90-A759-F4AF-49E4-64147E2A8B1F}"/>
          </ac:picMkLst>
        </pc:picChg>
      </pc:sldChg>
      <pc:sldChg chg="delSp modTransition modAnim">
        <pc:chgData name="HRISHIT KUMAR SAHA" userId="2c80186436c98f65" providerId="LiveId" clId="{2D6C7C68-3DD0-4138-BDA0-AED0FB46F823}" dt="2025-03-29T22:43:10.146" v="1"/>
        <pc:sldMkLst>
          <pc:docMk/>
          <pc:sldMk cId="3731880445" sldId="281"/>
        </pc:sldMkLst>
        <pc:picChg chg="del">
          <ac:chgData name="HRISHIT KUMAR SAHA" userId="2c80186436c98f65" providerId="LiveId" clId="{2D6C7C68-3DD0-4138-BDA0-AED0FB46F823}" dt="2025-03-29T22:43:10.146" v="1"/>
          <ac:picMkLst>
            <pc:docMk/>
            <pc:sldMk cId="3731880445" sldId="281"/>
            <ac:picMk id="3" creationId="{1BCED947-D882-7CB1-91A4-7A778B5DF064}"/>
          </ac:picMkLst>
        </pc:picChg>
      </pc:sldChg>
      <pc:sldChg chg="delSp modTransition modAnim">
        <pc:chgData name="HRISHIT KUMAR SAHA" userId="2c80186436c98f65" providerId="LiveId" clId="{2D6C7C68-3DD0-4138-BDA0-AED0FB46F823}" dt="2025-03-29T22:43:10.146" v="1"/>
        <pc:sldMkLst>
          <pc:docMk/>
          <pc:sldMk cId="869488543" sldId="282"/>
        </pc:sldMkLst>
        <pc:picChg chg="del">
          <ac:chgData name="HRISHIT KUMAR SAHA" userId="2c80186436c98f65" providerId="LiveId" clId="{2D6C7C68-3DD0-4138-BDA0-AED0FB46F823}" dt="2025-03-29T22:43:10.146" v="1"/>
          <ac:picMkLst>
            <pc:docMk/>
            <pc:sldMk cId="869488543" sldId="282"/>
            <ac:picMk id="3" creationId="{94C76B89-C634-9E10-7CE4-78D5EA4E50B7}"/>
          </ac:picMkLst>
        </pc:picChg>
      </pc:sldChg>
      <pc:sldChg chg="delSp modTransition modAnim">
        <pc:chgData name="HRISHIT KUMAR SAHA" userId="2c80186436c98f65" providerId="LiveId" clId="{2D6C7C68-3DD0-4138-BDA0-AED0FB46F823}" dt="2025-03-29T22:43:10.146" v="1"/>
        <pc:sldMkLst>
          <pc:docMk/>
          <pc:sldMk cId="139499843" sldId="283"/>
        </pc:sldMkLst>
        <pc:picChg chg="del">
          <ac:chgData name="HRISHIT KUMAR SAHA" userId="2c80186436c98f65" providerId="LiveId" clId="{2D6C7C68-3DD0-4138-BDA0-AED0FB46F823}" dt="2025-03-29T22:43:10.146" v="1"/>
          <ac:picMkLst>
            <pc:docMk/>
            <pc:sldMk cId="139499843" sldId="283"/>
            <ac:picMk id="2" creationId="{A37F7B98-F08E-19CA-5CC3-0D4022C8D6F1}"/>
          </ac:picMkLst>
        </pc:picChg>
      </pc:sldChg>
      <pc:sldChg chg="delSp modTransition modAnim">
        <pc:chgData name="HRISHIT KUMAR SAHA" userId="2c80186436c98f65" providerId="LiveId" clId="{2D6C7C68-3DD0-4138-BDA0-AED0FB46F823}" dt="2025-03-29T22:43:10.146" v="1"/>
        <pc:sldMkLst>
          <pc:docMk/>
          <pc:sldMk cId="3473017278" sldId="284"/>
        </pc:sldMkLst>
        <pc:picChg chg="del">
          <ac:chgData name="HRISHIT KUMAR SAHA" userId="2c80186436c98f65" providerId="LiveId" clId="{2D6C7C68-3DD0-4138-BDA0-AED0FB46F823}" dt="2025-03-29T22:43:10.146" v="1"/>
          <ac:picMkLst>
            <pc:docMk/>
            <pc:sldMk cId="3473017278" sldId="284"/>
            <ac:picMk id="2" creationId="{6095E698-60DA-FB3C-BB7C-C468770D70EF}"/>
          </ac:picMkLst>
        </pc:picChg>
      </pc:sldChg>
      <pc:sldChg chg="delSp modTransition modAnim">
        <pc:chgData name="HRISHIT KUMAR SAHA" userId="2c80186436c98f65" providerId="LiveId" clId="{2D6C7C68-3DD0-4138-BDA0-AED0FB46F823}" dt="2025-03-29T22:43:10.146" v="1"/>
        <pc:sldMkLst>
          <pc:docMk/>
          <pc:sldMk cId="3808893104" sldId="285"/>
        </pc:sldMkLst>
        <pc:picChg chg="del">
          <ac:chgData name="HRISHIT KUMAR SAHA" userId="2c80186436c98f65" providerId="LiveId" clId="{2D6C7C68-3DD0-4138-BDA0-AED0FB46F823}" dt="2025-03-29T22:43:10.146" v="1"/>
          <ac:picMkLst>
            <pc:docMk/>
            <pc:sldMk cId="3808893104" sldId="285"/>
            <ac:picMk id="2" creationId="{E7A8D33C-BB2E-A47A-7CB4-BF98E4B0C6AA}"/>
          </ac:picMkLst>
        </pc:picChg>
      </pc:sldChg>
      <pc:sldChg chg="delSp modTransition modAnim">
        <pc:chgData name="HRISHIT KUMAR SAHA" userId="2c80186436c98f65" providerId="LiveId" clId="{2D6C7C68-3DD0-4138-BDA0-AED0FB46F823}" dt="2025-03-29T22:43:10.146" v="1"/>
        <pc:sldMkLst>
          <pc:docMk/>
          <pc:sldMk cId="1321564315" sldId="286"/>
        </pc:sldMkLst>
        <pc:picChg chg="del">
          <ac:chgData name="HRISHIT KUMAR SAHA" userId="2c80186436c98f65" providerId="LiveId" clId="{2D6C7C68-3DD0-4138-BDA0-AED0FB46F823}" dt="2025-03-29T22:43:10.146" v="1"/>
          <ac:picMkLst>
            <pc:docMk/>
            <pc:sldMk cId="1321564315" sldId="286"/>
            <ac:picMk id="2" creationId="{556B9FD7-79FD-5CCF-D7BA-5E47B1B68B8B}"/>
          </ac:picMkLst>
        </pc:picChg>
      </pc:sldChg>
      <pc:sldChg chg="delSp modTransition modAnim">
        <pc:chgData name="HRISHIT KUMAR SAHA" userId="2c80186436c98f65" providerId="LiveId" clId="{2D6C7C68-3DD0-4138-BDA0-AED0FB46F823}" dt="2025-03-29T22:43:10.146" v="1"/>
        <pc:sldMkLst>
          <pc:docMk/>
          <pc:sldMk cId="3052354970" sldId="287"/>
        </pc:sldMkLst>
        <pc:picChg chg="del">
          <ac:chgData name="HRISHIT KUMAR SAHA" userId="2c80186436c98f65" providerId="LiveId" clId="{2D6C7C68-3DD0-4138-BDA0-AED0FB46F823}" dt="2025-03-29T22:43:10.146" v="1"/>
          <ac:picMkLst>
            <pc:docMk/>
            <pc:sldMk cId="3052354970" sldId="287"/>
            <ac:picMk id="2" creationId="{206923CB-E8E6-67AD-5156-DE3BC31CF080}"/>
          </ac:picMkLst>
        </pc:picChg>
      </pc:sldChg>
      <pc:sldChg chg="delSp modTransition modAnim">
        <pc:chgData name="HRISHIT KUMAR SAHA" userId="2c80186436c98f65" providerId="LiveId" clId="{2D6C7C68-3DD0-4138-BDA0-AED0FB46F823}" dt="2025-03-29T22:43:10.146" v="1"/>
        <pc:sldMkLst>
          <pc:docMk/>
          <pc:sldMk cId="257109142" sldId="288"/>
        </pc:sldMkLst>
        <pc:picChg chg="del">
          <ac:chgData name="HRISHIT KUMAR SAHA" userId="2c80186436c98f65" providerId="LiveId" clId="{2D6C7C68-3DD0-4138-BDA0-AED0FB46F823}" dt="2025-03-29T22:43:10.146" v="1"/>
          <ac:picMkLst>
            <pc:docMk/>
            <pc:sldMk cId="257109142" sldId="288"/>
            <ac:picMk id="2" creationId="{7770283F-9E2C-4D8F-F6B1-B9F4C7D564E9}"/>
          </ac:picMkLst>
        </pc:picChg>
      </pc:sldChg>
      <pc:sldChg chg="delSp modTransition modAnim">
        <pc:chgData name="HRISHIT KUMAR SAHA" userId="2c80186436c98f65" providerId="LiveId" clId="{2D6C7C68-3DD0-4138-BDA0-AED0FB46F823}" dt="2025-03-29T22:43:10.146" v="1"/>
        <pc:sldMkLst>
          <pc:docMk/>
          <pc:sldMk cId="1888429529" sldId="289"/>
        </pc:sldMkLst>
        <pc:picChg chg="del">
          <ac:chgData name="HRISHIT KUMAR SAHA" userId="2c80186436c98f65" providerId="LiveId" clId="{2D6C7C68-3DD0-4138-BDA0-AED0FB46F823}" dt="2025-03-29T22:43:10.146" v="1"/>
          <ac:picMkLst>
            <pc:docMk/>
            <pc:sldMk cId="1888429529" sldId="289"/>
            <ac:picMk id="2" creationId="{86FB6B03-2E41-E84D-1AA6-76EC6CEF96C0}"/>
          </ac:picMkLst>
        </pc:picChg>
      </pc:sldChg>
      <pc:sldChg chg="delSp modTransition modAnim">
        <pc:chgData name="HRISHIT KUMAR SAHA" userId="2c80186436c98f65" providerId="LiveId" clId="{2D6C7C68-3DD0-4138-BDA0-AED0FB46F823}" dt="2025-03-29T22:43:10.146" v="1"/>
        <pc:sldMkLst>
          <pc:docMk/>
          <pc:sldMk cId="3030958980" sldId="290"/>
        </pc:sldMkLst>
        <pc:picChg chg="del">
          <ac:chgData name="HRISHIT KUMAR SAHA" userId="2c80186436c98f65" providerId="LiveId" clId="{2D6C7C68-3DD0-4138-BDA0-AED0FB46F823}" dt="2025-03-29T22:43:10.146" v="1"/>
          <ac:picMkLst>
            <pc:docMk/>
            <pc:sldMk cId="3030958980" sldId="290"/>
            <ac:picMk id="2" creationId="{E4CEC00B-0579-4636-5557-D1537DC2214F}"/>
          </ac:picMkLst>
        </pc:picChg>
      </pc:sldChg>
      <pc:sldChg chg="delSp modTransition modAnim">
        <pc:chgData name="HRISHIT KUMAR SAHA" userId="2c80186436c98f65" providerId="LiveId" clId="{2D6C7C68-3DD0-4138-BDA0-AED0FB46F823}" dt="2025-03-29T22:43:10.146" v="1"/>
        <pc:sldMkLst>
          <pc:docMk/>
          <pc:sldMk cId="3380128434" sldId="291"/>
        </pc:sldMkLst>
        <pc:picChg chg="del">
          <ac:chgData name="HRISHIT KUMAR SAHA" userId="2c80186436c98f65" providerId="LiveId" clId="{2D6C7C68-3DD0-4138-BDA0-AED0FB46F823}" dt="2025-03-29T22:43:10.146" v="1"/>
          <ac:picMkLst>
            <pc:docMk/>
            <pc:sldMk cId="3380128434" sldId="291"/>
            <ac:picMk id="2" creationId="{988E0DEB-DAD5-21DE-3ADE-04E8039ACD5A}"/>
          </ac:picMkLst>
        </pc:picChg>
      </pc:sldChg>
      <pc:sldChg chg="delSp modTransition modAnim">
        <pc:chgData name="HRISHIT KUMAR SAHA" userId="2c80186436c98f65" providerId="LiveId" clId="{2D6C7C68-3DD0-4138-BDA0-AED0FB46F823}" dt="2025-03-29T22:43:10.146" v="1"/>
        <pc:sldMkLst>
          <pc:docMk/>
          <pc:sldMk cId="4213833948" sldId="292"/>
        </pc:sldMkLst>
        <pc:picChg chg="del">
          <ac:chgData name="HRISHIT KUMAR SAHA" userId="2c80186436c98f65" providerId="LiveId" clId="{2D6C7C68-3DD0-4138-BDA0-AED0FB46F823}" dt="2025-03-29T22:43:10.146" v="1"/>
          <ac:picMkLst>
            <pc:docMk/>
            <pc:sldMk cId="4213833948" sldId="292"/>
            <ac:picMk id="2" creationId="{8EED0E31-F82F-80E5-D8C9-2C619001E22C}"/>
          </ac:picMkLst>
        </pc:picChg>
      </pc:sldChg>
      <pc:sldChg chg="delSp modTransition modAnim">
        <pc:chgData name="HRISHIT KUMAR SAHA" userId="2c80186436c98f65" providerId="LiveId" clId="{2D6C7C68-3DD0-4138-BDA0-AED0FB46F823}" dt="2025-03-29T22:43:10.146" v="1"/>
        <pc:sldMkLst>
          <pc:docMk/>
          <pc:sldMk cId="1414938471" sldId="293"/>
        </pc:sldMkLst>
        <pc:picChg chg="del">
          <ac:chgData name="HRISHIT KUMAR SAHA" userId="2c80186436c98f65" providerId="LiveId" clId="{2D6C7C68-3DD0-4138-BDA0-AED0FB46F823}" dt="2025-03-29T22:43:10.146" v="1"/>
          <ac:picMkLst>
            <pc:docMk/>
            <pc:sldMk cId="1414938471" sldId="293"/>
            <ac:picMk id="2" creationId="{CD65E58B-12E7-5C2E-538A-CBEC41659BE5}"/>
          </ac:picMkLst>
        </pc:picChg>
      </pc:sldChg>
      <pc:sldChg chg="delSp modTransition modAnim">
        <pc:chgData name="HRISHIT KUMAR SAHA" userId="2c80186436c98f65" providerId="LiveId" clId="{2D6C7C68-3DD0-4138-BDA0-AED0FB46F823}" dt="2025-03-29T22:43:10.146" v="1"/>
        <pc:sldMkLst>
          <pc:docMk/>
          <pc:sldMk cId="2250258942" sldId="294"/>
        </pc:sldMkLst>
        <pc:picChg chg="del">
          <ac:chgData name="HRISHIT KUMAR SAHA" userId="2c80186436c98f65" providerId="LiveId" clId="{2D6C7C68-3DD0-4138-BDA0-AED0FB46F823}" dt="2025-03-29T22:43:10.146" v="1"/>
          <ac:picMkLst>
            <pc:docMk/>
            <pc:sldMk cId="2250258942" sldId="294"/>
            <ac:picMk id="2" creationId="{81A9A6F3-23F2-5094-EA14-BDB2B949E737}"/>
          </ac:picMkLst>
        </pc:picChg>
      </pc:sldChg>
      <pc:sldChg chg="delSp modTransition modAnim">
        <pc:chgData name="HRISHIT KUMAR SAHA" userId="2c80186436c98f65" providerId="LiveId" clId="{2D6C7C68-3DD0-4138-BDA0-AED0FB46F823}" dt="2025-03-29T22:43:10.146" v="1"/>
        <pc:sldMkLst>
          <pc:docMk/>
          <pc:sldMk cId="3400157810" sldId="295"/>
        </pc:sldMkLst>
        <pc:picChg chg="del">
          <ac:chgData name="HRISHIT KUMAR SAHA" userId="2c80186436c98f65" providerId="LiveId" clId="{2D6C7C68-3DD0-4138-BDA0-AED0FB46F823}" dt="2025-03-29T22:43:10.146" v="1"/>
          <ac:picMkLst>
            <pc:docMk/>
            <pc:sldMk cId="3400157810" sldId="295"/>
            <ac:picMk id="2" creationId="{7D6BCE7C-5505-E83A-8746-4114DB066541}"/>
          </ac:picMkLst>
        </pc:picChg>
      </pc:sldChg>
      <pc:sldChg chg="delSp modTransition modAnim">
        <pc:chgData name="HRISHIT KUMAR SAHA" userId="2c80186436c98f65" providerId="LiveId" clId="{2D6C7C68-3DD0-4138-BDA0-AED0FB46F823}" dt="2025-03-29T22:43:10.146" v="1"/>
        <pc:sldMkLst>
          <pc:docMk/>
          <pc:sldMk cId="3601545941" sldId="296"/>
        </pc:sldMkLst>
        <pc:picChg chg="del">
          <ac:chgData name="HRISHIT KUMAR SAHA" userId="2c80186436c98f65" providerId="LiveId" clId="{2D6C7C68-3DD0-4138-BDA0-AED0FB46F823}" dt="2025-03-29T22:43:10.146" v="1"/>
          <ac:picMkLst>
            <pc:docMk/>
            <pc:sldMk cId="3601545941" sldId="296"/>
            <ac:picMk id="2" creationId="{49185BD6-FCDC-B302-29AD-8E68AA373798}"/>
          </ac:picMkLst>
        </pc:picChg>
      </pc:sldChg>
      <pc:sldChg chg="delSp modTransition modAnim">
        <pc:chgData name="HRISHIT KUMAR SAHA" userId="2c80186436c98f65" providerId="LiveId" clId="{2D6C7C68-3DD0-4138-BDA0-AED0FB46F823}" dt="2025-03-29T22:43:10.146" v="1"/>
        <pc:sldMkLst>
          <pc:docMk/>
          <pc:sldMk cId="408284214" sldId="299"/>
        </pc:sldMkLst>
        <pc:picChg chg="del">
          <ac:chgData name="HRISHIT KUMAR SAHA" userId="2c80186436c98f65" providerId="LiveId" clId="{2D6C7C68-3DD0-4138-BDA0-AED0FB46F823}" dt="2025-03-29T22:43:10.146" v="1"/>
          <ac:picMkLst>
            <pc:docMk/>
            <pc:sldMk cId="408284214" sldId="299"/>
            <ac:picMk id="4" creationId="{9A83D68C-8078-590B-13FA-CB919CA603D5}"/>
          </ac:picMkLst>
        </pc:picChg>
      </pc:sldChg>
      <pc:sldChg chg="delSp modTransition modAnim">
        <pc:chgData name="HRISHIT KUMAR SAHA" userId="2c80186436c98f65" providerId="LiveId" clId="{2D6C7C68-3DD0-4138-BDA0-AED0FB46F823}" dt="2025-03-29T22:43:10.146" v="1"/>
        <pc:sldMkLst>
          <pc:docMk/>
          <pc:sldMk cId="3260959723" sldId="300"/>
        </pc:sldMkLst>
        <pc:picChg chg="del">
          <ac:chgData name="HRISHIT KUMAR SAHA" userId="2c80186436c98f65" providerId="LiveId" clId="{2D6C7C68-3DD0-4138-BDA0-AED0FB46F823}" dt="2025-03-29T22:43:10.146" v="1"/>
          <ac:picMkLst>
            <pc:docMk/>
            <pc:sldMk cId="3260959723" sldId="300"/>
            <ac:picMk id="2" creationId="{CBF15217-8453-B3C5-9C34-F99CF656556A}"/>
          </ac:picMkLst>
        </pc:picChg>
      </pc:sldChg>
      <pc:sldChg chg="delSp modTransition modAnim">
        <pc:chgData name="HRISHIT KUMAR SAHA" userId="2c80186436c98f65" providerId="LiveId" clId="{2D6C7C68-3DD0-4138-BDA0-AED0FB46F823}" dt="2025-03-29T22:43:10.146" v="1"/>
        <pc:sldMkLst>
          <pc:docMk/>
          <pc:sldMk cId="3961133529" sldId="301"/>
        </pc:sldMkLst>
        <pc:picChg chg="del">
          <ac:chgData name="HRISHIT KUMAR SAHA" userId="2c80186436c98f65" providerId="LiveId" clId="{2D6C7C68-3DD0-4138-BDA0-AED0FB46F823}" dt="2025-03-29T22:43:10.146" v="1"/>
          <ac:picMkLst>
            <pc:docMk/>
            <pc:sldMk cId="3961133529" sldId="301"/>
            <ac:picMk id="2" creationId="{113EB34C-42F8-3299-FF05-E31705A5EFAE}"/>
          </ac:picMkLst>
        </pc:picChg>
      </pc:sldChg>
      <pc:sldChg chg="delSp modTransition modAnim">
        <pc:chgData name="HRISHIT KUMAR SAHA" userId="2c80186436c98f65" providerId="LiveId" clId="{2D6C7C68-3DD0-4138-BDA0-AED0FB46F823}" dt="2025-03-29T22:43:10.146" v="1"/>
        <pc:sldMkLst>
          <pc:docMk/>
          <pc:sldMk cId="2294418941" sldId="302"/>
        </pc:sldMkLst>
        <pc:picChg chg="del">
          <ac:chgData name="HRISHIT KUMAR SAHA" userId="2c80186436c98f65" providerId="LiveId" clId="{2D6C7C68-3DD0-4138-BDA0-AED0FB46F823}" dt="2025-03-29T22:43:10.146" v="1"/>
          <ac:picMkLst>
            <pc:docMk/>
            <pc:sldMk cId="2294418941" sldId="302"/>
            <ac:picMk id="2" creationId="{9864A2A0-A3CF-43A0-A18F-62B138BA5F73}"/>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sv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8.png"/><Relationship Id="rId6" Type="http://schemas.openxmlformats.org/officeDocument/2006/relationships/image" Target="../media/image9.sv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8.png"/><Relationship Id="rId6" Type="http://schemas.openxmlformats.org/officeDocument/2006/relationships/image" Target="../media/image9.sv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sv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8.png"/><Relationship Id="rId6" Type="http://schemas.openxmlformats.org/officeDocument/2006/relationships/image" Target="../media/image9.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8.png"/><Relationship Id="rId6"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C05B4-69F6-44AD-B888-B40DC85419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6F770F-831F-4D05-8383-3FD8D4978715}">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b="0" dirty="0"/>
        </a:p>
      </dgm:t>
    </dgm:pt>
    <dgm:pt modelId="{2270EB24-4EC6-4BF0-AF00-410CCE77EB45}" type="parTrans" cxnId="{1B4B2595-27A7-4C61-A8EC-58685FAD0575}">
      <dgm:prSet/>
      <dgm:spPr/>
      <dgm:t>
        <a:bodyPr/>
        <a:lstStyle/>
        <a:p>
          <a:endParaRPr lang="en-US"/>
        </a:p>
      </dgm:t>
    </dgm:pt>
    <dgm:pt modelId="{DA492FCC-43D8-49AB-A96D-CF395108E675}" type="sibTrans" cxnId="{1B4B2595-27A7-4C61-A8EC-58685FAD0575}">
      <dgm:prSet/>
      <dgm:spPr/>
      <dgm:t>
        <a:bodyPr/>
        <a:lstStyle/>
        <a:p>
          <a:endParaRPr lang="en-US"/>
        </a:p>
      </dgm:t>
    </dgm:pt>
    <dgm:pt modelId="{874C62E2-B4BD-4986-85AE-286BCC9E67D2}">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b="0" dirty="0"/>
        </a:p>
      </dgm:t>
    </dgm:pt>
    <dgm:pt modelId="{FB70E818-259C-4EA4-8948-8EC1C09162A3}" type="sibTrans" cxnId="{C7A41910-3156-4DB1-A747-2EF0B02859D2}">
      <dgm:prSet/>
      <dgm:spPr/>
      <dgm:t>
        <a:bodyPr/>
        <a:lstStyle/>
        <a:p>
          <a:endParaRPr lang="en-US"/>
        </a:p>
      </dgm:t>
    </dgm:pt>
    <dgm:pt modelId="{AE3E01F3-9802-4D66-9758-1469F1AD8B37}" type="parTrans" cxnId="{C7A41910-3156-4DB1-A747-2EF0B02859D2}">
      <dgm:prSet/>
      <dgm:spPr/>
      <dgm:t>
        <a:bodyPr/>
        <a:lstStyle/>
        <a:p>
          <a:endParaRPr lang="en-US"/>
        </a:p>
      </dgm:t>
    </dgm:pt>
    <dgm:pt modelId="{AB8BE794-3DF4-40D0-A4EC-7B55CA345BB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b="0" dirty="0"/>
        </a:p>
      </dgm:t>
    </dgm:pt>
    <dgm:pt modelId="{62D2489D-79C6-4E33-8013-DC62EA6689A2}" type="sibTrans" cxnId="{3F525090-77C1-4377-A2A3-3D42F03199D5}">
      <dgm:prSet/>
      <dgm:spPr/>
      <dgm:t>
        <a:bodyPr/>
        <a:lstStyle/>
        <a:p>
          <a:endParaRPr lang="en-US"/>
        </a:p>
      </dgm:t>
    </dgm:pt>
    <dgm:pt modelId="{35A6AE94-7339-420E-B787-24832E4F2FA2}" type="parTrans" cxnId="{3F525090-77C1-4377-A2A3-3D42F03199D5}">
      <dgm:prSet/>
      <dgm:spPr/>
      <dgm:t>
        <a:bodyPr/>
        <a:lstStyle/>
        <a:p>
          <a:endParaRPr lang="en-US"/>
        </a:p>
      </dgm:t>
    </dgm:pt>
    <dgm:pt modelId="{42BA73E4-1E61-465C-8C2C-005A01C9BBD5}" type="pres">
      <dgm:prSet presAssocID="{2F1C05B4-69F6-44AD-B888-B40DC8541998}" presName="root" presStyleCnt="0">
        <dgm:presLayoutVars>
          <dgm:dir/>
          <dgm:resizeHandles val="exact"/>
        </dgm:presLayoutVars>
      </dgm:prSet>
      <dgm:spPr/>
    </dgm:pt>
    <dgm:pt modelId="{170E9B53-BEB5-4FF0-A315-6BDEF769AB88}" type="pres">
      <dgm:prSet presAssocID="{6F6F770F-831F-4D05-8383-3FD8D4978715}" presName="compNode" presStyleCnt="0"/>
      <dgm:spPr/>
    </dgm:pt>
    <dgm:pt modelId="{04731B42-631B-40AD-94FE-4CD2339D8F8F}" type="pres">
      <dgm:prSet presAssocID="{6F6F770F-831F-4D05-8383-3FD8D4978715}" presName="bgRect" presStyleLbl="bgShp" presStyleIdx="0" presStyleCnt="3"/>
      <dgm:spPr/>
    </dgm:pt>
    <dgm:pt modelId="{F6D5668A-9D06-43DE-A277-1057F4BDE8E7}" type="pres">
      <dgm:prSet presAssocID="{6F6F770F-831F-4D05-8383-3FD8D49787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6DFA44E-E2D9-4D87-9786-61B53854A866}" type="pres">
      <dgm:prSet presAssocID="{6F6F770F-831F-4D05-8383-3FD8D4978715}" presName="spaceRect" presStyleCnt="0"/>
      <dgm:spPr/>
    </dgm:pt>
    <dgm:pt modelId="{6D42316F-CEF5-4ADB-B3AE-59AFD484513E}" type="pres">
      <dgm:prSet presAssocID="{6F6F770F-831F-4D05-8383-3FD8D4978715}" presName="parTx" presStyleLbl="revTx" presStyleIdx="0" presStyleCnt="3">
        <dgm:presLayoutVars>
          <dgm:chMax val="0"/>
          <dgm:chPref val="0"/>
        </dgm:presLayoutVars>
      </dgm:prSet>
      <dgm:spPr/>
    </dgm:pt>
    <dgm:pt modelId="{A5EFFF64-BECD-486C-A0B7-A9BE2B45CA76}" type="pres">
      <dgm:prSet presAssocID="{DA492FCC-43D8-49AB-A96D-CF395108E675}" presName="sibTrans" presStyleCnt="0"/>
      <dgm:spPr/>
    </dgm:pt>
    <dgm:pt modelId="{D40F0384-8D0C-4CB8-8981-2DBA3A4ECB64}" type="pres">
      <dgm:prSet presAssocID="{874C62E2-B4BD-4986-85AE-286BCC9E67D2}" presName="compNode" presStyleCnt="0"/>
      <dgm:spPr/>
    </dgm:pt>
    <dgm:pt modelId="{5D87C3F5-DC3E-4CB9-815A-8767DE59AB7A}" type="pres">
      <dgm:prSet presAssocID="{874C62E2-B4BD-4986-85AE-286BCC9E67D2}" presName="bgRect" presStyleLbl="bgShp" presStyleIdx="1" presStyleCnt="3"/>
      <dgm:spPr/>
    </dgm:pt>
    <dgm:pt modelId="{8FF79981-B922-4B84-A0D8-CDDF79CC0241}" type="pres">
      <dgm:prSet presAssocID="{874C62E2-B4BD-4986-85AE-286BCC9E67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on Shelf"/>
        </a:ext>
      </dgm:extLst>
    </dgm:pt>
    <dgm:pt modelId="{85CE40B8-E1FD-4A46-A80F-92A90E9B456E}" type="pres">
      <dgm:prSet presAssocID="{874C62E2-B4BD-4986-85AE-286BCC9E67D2}" presName="spaceRect" presStyleCnt="0"/>
      <dgm:spPr/>
    </dgm:pt>
    <dgm:pt modelId="{4AE3773C-F5A0-43EE-8CE8-BA66C28699D0}" type="pres">
      <dgm:prSet presAssocID="{874C62E2-B4BD-4986-85AE-286BCC9E67D2}" presName="parTx" presStyleLbl="revTx" presStyleIdx="1" presStyleCnt="3">
        <dgm:presLayoutVars>
          <dgm:chMax val="0"/>
          <dgm:chPref val="0"/>
        </dgm:presLayoutVars>
      </dgm:prSet>
      <dgm:spPr/>
    </dgm:pt>
    <dgm:pt modelId="{530DE104-209C-4633-BAEA-E6BF38F5F1DC}" type="pres">
      <dgm:prSet presAssocID="{FB70E818-259C-4EA4-8948-8EC1C09162A3}" presName="sibTrans" presStyleCnt="0"/>
      <dgm:spPr/>
    </dgm:pt>
    <dgm:pt modelId="{6D14F9A3-2F8A-409D-AA4A-E269F28FC343}" type="pres">
      <dgm:prSet presAssocID="{AB8BE794-3DF4-40D0-A4EC-7B55CA345BB8}" presName="compNode" presStyleCnt="0"/>
      <dgm:spPr/>
    </dgm:pt>
    <dgm:pt modelId="{C4B7E81B-C085-4799-ABF2-867D6EDEF389}" type="pres">
      <dgm:prSet presAssocID="{AB8BE794-3DF4-40D0-A4EC-7B55CA345BB8}" presName="bgRect" presStyleLbl="bgShp" presStyleIdx="2" presStyleCnt="3"/>
      <dgm:spPr/>
    </dgm:pt>
    <dgm:pt modelId="{165C6BA0-6ADC-49CB-93BA-13DD699340DA}" type="pres">
      <dgm:prSet presAssocID="{AB8BE794-3DF4-40D0-A4EC-7B55CA345B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57E9BEEA-13CA-40E6-B0CB-3F6A17F817C3}" type="pres">
      <dgm:prSet presAssocID="{AB8BE794-3DF4-40D0-A4EC-7B55CA345BB8}" presName="spaceRect" presStyleCnt="0"/>
      <dgm:spPr/>
    </dgm:pt>
    <dgm:pt modelId="{8B78EEE9-5C35-498D-8974-82FBC1E02CA1}" type="pres">
      <dgm:prSet presAssocID="{AB8BE794-3DF4-40D0-A4EC-7B55CA345BB8}" presName="parTx" presStyleLbl="revTx" presStyleIdx="2" presStyleCnt="3">
        <dgm:presLayoutVars>
          <dgm:chMax val="0"/>
          <dgm:chPref val="0"/>
        </dgm:presLayoutVars>
      </dgm:prSet>
      <dgm:spPr/>
    </dgm:pt>
  </dgm:ptLst>
  <dgm:cxnLst>
    <dgm:cxn modelId="{C7A41910-3156-4DB1-A747-2EF0B02859D2}" srcId="{2F1C05B4-69F6-44AD-B888-B40DC8541998}" destId="{874C62E2-B4BD-4986-85AE-286BCC9E67D2}" srcOrd="1" destOrd="0" parTransId="{AE3E01F3-9802-4D66-9758-1469F1AD8B37}" sibTransId="{FB70E818-259C-4EA4-8948-8EC1C09162A3}"/>
    <dgm:cxn modelId="{0AF96F6D-79CE-4CEB-880E-42681059D7F2}" type="presOf" srcId="{AB8BE794-3DF4-40D0-A4EC-7B55CA345BB8}" destId="{8B78EEE9-5C35-498D-8974-82FBC1E02CA1}" srcOrd="0" destOrd="0" presId="urn:microsoft.com/office/officeart/2018/2/layout/IconVerticalSolidList"/>
    <dgm:cxn modelId="{3F525090-77C1-4377-A2A3-3D42F03199D5}" srcId="{2F1C05B4-69F6-44AD-B888-B40DC8541998}" destId="{AB8BE794-3DF4-40D0-A4EC-7B55CA345BB8}" srcOrd="2" destOrd="0" parTransId="{35A6AE94-7339-420E-B787-24832E4F2FA2}" sibTransId="{62D2489D-79C6-4E33-8013-DC62EA6689A2}"/>
    <dgm:cxn modelId="{1B4B2595-27A7-4C61-A8EC-58685FAD0575}" srcId="{2F1C05B4-69F6-44AD-B888-B40DC8541998}" destId="{6F6F770F-831F-4D05-8383-3FD8D4978715}" srcOrd="0" destOrd="0" parTransId="{2270EB24-4EC6-4BF0-AF00-410CCE77EB45}" sibTransId="{DA492FCC-43D8-49AB-A96D-CF395108E675}"/>
    <dgm:cxn modelId="{64855AA0-B580-4E25-B418-138B4A5FA54C}" type="presOf" srcId="{6F6F770F-831F-4D05-8383-3FD8D4978715}" destId="{6D42316F-CEF5-4ADB-B3AE-59AFD484513E}" srcOrd="0" destOrd="0" presId="urn:microsoft.com/office/officeart/2018/2/layout/IconVerticalSolidList"/>
    <dgm:cxn modelId="{8B22BEC9-9033-45EB-9812-6642C9CFEEEF}" type="presOf" srcId="{2F1C05B4-69F6-44AD-B888-B40DC8541998}" destId="{42BA73E4-1E61-465C-8C2C-005A01C9BBD5}" srcOrd="0" destOrd="0" presId="urn:microsoft.com/office/officeart/2018/2/layout/IconVerticalSolidList"/>
    <dgm:cxn modelId="{AED32ED2-A9C3-4373-9C0D-1486A7024536}" type="presOf" srcId="{874C62E2-B4BD-4986-85AE-286BCC9E67D2}" destId="{4AE3773C-F5A0-43EE-8CE8-BA66C28699D0}" srcOrd="0" destOrd="0" presId="urn:microsoft.com/office/officeart/2018/2/layout/IconVerticalSolidList"/>
    <dgm:cxn modelId="{A9029D7B-7196-4F83-AFAB-CC0B612934D9}" type="presParOf" srcId="{42BA73E4-1E61-465C-8C2C-005A01C9BBD5}" destId="{170E9B53-BEB5-4FF0-A315-6BDEF769AB88}" srcOrd="0" destOrd="0" presId="urn:microsoft.com/office/officeart/2018/2/layout/IconVerticalSolidList"/>
    <dgm:cxn modelId="{14B5155A-FF76-48F4-8477-1E17F5AB10FD}" type="presParOf" srcId="{170E9B53-BEB5-4FF0-A315-6BDEF769AB88}" destId="{04731B42-631B-40AD-94FE-4CD2339D8F8F}" srcOrd="0" destOrd="0" presId="urn:microsoft.com/office/officeart/2018/2/layout/IconVerticalSolidList"/>
    <dgm:cxn modelId="{C3B45394-0F23-4A55-A9F5-8A5F87380843}" type="presParOf" srcId="{170E9B53-BEB5-4FF0-A315-6BDEF769AB88}" destId="{F6D5668A-9D06-43DE-A277-1057F4BDE8E7}" srcOrd="1" destOrd="0" presId="urn:microsoft.com/office/officeart/2018/2/layout/IconVerticalSolidList"/>
    <dgm:cxn modelId="{5982D44E-2916-4112-B416-EE23B8B06240}" type="presParOf" srcId="{170E9B53-BEB5-4FF0-A315-6BDEF769AB88}" destId="{F6DFA44E-E2D9-4D87-9786-61B53854A866}" srcOrd="2" destOrd="0" presId="urn:microsoft.com/office/officeart/2018/2/layout/IconVerticalSolidList"/>
    <dgm:cxn modelId="{29F1E669-8F6B-4235-BFE3-1FFDFD34C8CB}" type="presParOf" srcId="{170E9B53-BEB5-4FF0-A315-6BDEF769AB88}" destId="{6D42316F-CEF5-4ADB-B3AE-59AFD484513E}" srcOrd="3" destOrd="0" presId="urn:microsoft.com/office/officeart/2018/2/layout/IconVerticalSolidList"/>
    <dgm:cxn modelId="{1B631BF1-4E2A-46EA-87CE-4F13EA0EA70D}" type="presParOf" srcId="{42BA73E4-1E61-465C-8C2C-005A01C9BBD5}" destId="{A5EFFF64-BECD-486C-A0B7-A9BE2B45CA76}" srcOrd="1" destOrd="0" presId="urn:microsoft.com/office/officeart/2018/2/layout/IconVerticalSolidList"/>
    <dgm:cxn modelId="{5852EF99-B66D-46E1-8D0D-EAB45B356EFE}" type="presParOf" srcId="{42BA73E4-1E61-465C-8C2C-005A01C9BBD5}" destId="{D40F0384-8D0C-4CB8-8981-2DBA3A4ECB64}" srcOrd="2" destOrd="0" presId="urn:microsoft.com/office/officeart/2018/2/layout/IconVerticalSolidList"/>
    <dgm:cxn modelId="{757E5CC0-393D-4905-80AB-C234C1B1D9AA}" type="presParOf" srcId="{D40F0384-8D0C-4CB8-8981-2DBA3A4ECB64}" destId="{5D87C3F5-DC3E-4CB9-815A-8767DE59AB7A}" srcOrd="0" destOrd="0" presId="urn:microsoft.com/office/officeart/2018/2/layout/IconVerticalSolidList"/>
    <dgm:cxn modelId="{D5A38F4E-86E0-4A91-914E-6FC4A698EB77}" type="presParOf" srcId="{D40F0384-8D0C-4CB8-8981-2DBA3A4ECB64}" destId="{8FF79981-B922-4B84-A0D8-CDDF79CC0241}" srcOrd="1" destOrd="0" presId="urn:microsoft.com/office/officeart/2018/2/layout/IconVerticalSolidList"/>
    <dgm:cxn modelId="{4F1120FD-39A2-4D44-A502-1299E10CFFB0}" type="presParOf" srcId="{D40F0384-8D0C-4CB8-8981-2DBA3A4ECB64}" destId="{85CE40B8-E1FD-4A46-A80F-92A90E9B456E}" srcOrd="2" destOrd="0" presId="urn:microsoft.com/office/officeart/2018/2/layout/IconVerticalSolidList"/>
    <dgm:cxn modelId="{F3A2FFD7-5248-45ED-905B-73B21A003DE3}" type="presParOf" srcId="{D40F0384-8D0C-4CB8-8981-2DBA3A4ECB64}" destId="{4AE3773C-F5A0-43EE-8CE8-BA66C28699D0}" srcOrd="3" destOrd="0" presId="urn:microsoft.com/office/officeart/2018/2/layout/IconVerticalSolidList"/>
    <dgm:cxn modelId="{4ACFE379-F80A-4DB8-A9CD-76F9606973F5}" type="presParOf" srcId="{42BA73E4-1E61-465C-8C2C-005A01C9BBD5}" destId="{530DE104-209C-4633-BAEA-E6BF38F5F1DC}" srcOrd="3" destOrd="0" presId="urn:microsoft.com/office/officeart/2018/2/layout/IconVerticalSolidList"/>
    <dgm:cxn modelId="{E5E80D47-5A91-429D-ABAD-568D7ECBBFFD}" type="presParOf" srcId="{42BA73E4-1E61-465C-8C2C-005A01C9BBD5}" destId="{6D14F9A3-2F8A-409D-AA4A-E269F28FC343}" srcOrd="4" destOrd="0" presId="urn:microsoft.com/office/officeart/2018/2/layout/IconVerticalSolidList"/>
    <dgm:cxn modelId="{D05B255B-4DDA-4950-9FF0-7AB430DF46BE}" type="presParOf" srcId="{6D14F9A3-2F8A-409D-AA4A-E269F28FC343}" destId="{C4B7E81B-C085-4799-ABF2-867D6EDEF389}" srcOrd="0" destOrd="0" presId="urn:microsoft.com/office/officeart/2018/2/layout/IconVerticalSolidList"/>
    <dgm:cxn modelId="{DBA9B830-594F-4852-AE8F-6DB1534EF7C1}" type="presParOf" srcId="{6D14F9A3-2F8A-409D-AA4A-E269F28FC343}" destId="{165C6BA0-6ADC-49CB-93BA-13DD699340DA}" srcOrd="1" destOrd="0" presId="urn:microsoft.com/office/officeart/2018/2/layout/IconVerticalSolidList"/>
    <dgm:cxn modelId="{87F02562-035D-40DA-9C3D-EE9C59746E53}" type="presParOf" srcId="{6D14F9A3-2F8A-409D-AA4A-E269F28FC343}" destId="{57E9BEEA-13CA-40E6-B0CB-3F6A17F817C3}" srcOrd="2" destOrd="0" presId="urn:microsoft.com/office/officeart/2018/2/layout/IconVerticalSolidList"/>
    <dgm:cxn modelId="{2F5BF393-7714-4AE9-8346-ADCFCF69AC0F}" type="presParOf" srcId="{6D14F9A3-2F8A-409D-AA4A-E269F28FC343}" destId="{8B78EEE9-5C35-498D-8974-82FBC1E02C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455252-BE03-4AF1-AF51-16FA86303B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318778C-65FD-4383-B476-06C247B53376}">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b="0" dirty="0"/>
        </a:p>
      </dgm:t>
    </dgm:pt>
    <dgm:pt modelId="{8D2B138A-6A0F-4939-B526-89EB2686ED69}" type="parTrans" cxnId="{A7297131-D8B0-48D1-A966-C706F2C5FC5E}">
      <dgm:prSet/>
      <dgm:spPr/>
      <dgm:t>
        <a:bodyPr/>
        <a:lstStyle/>
        <a:p>
          <a:endParaRPr lang="en-US"/>
        </a:p>
      </dgm:t>
    </dgm:pt>
    <dgm:pt modelId="{9F125E55-A9EB-4C6A-8FD6-3A49C139E6CE}" type="sibTrans" cxnId="{A7297131-D8B0-48D1-A966-C706F2C5FC5E}">
      <dgm:prSet/>
      <dgm:spPr/>
      <dgm:t>
        <a:bodyPr/>
        <a:lstStyle/>
        <a:p>
          <a:endParaRPr lang="en-US"/>
        </a:p>
      </dgm:t>
    </dgm:pt>
    <dgm:pt modelId="{6B08260E-B0EE-4C56-8A43-9D290A38CBA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b="0" dirty="0"/>
        </a:p>
      </dgm:t>
    </dgm:pt>
    <dgm:pt modelId="{AC19C1A8-B545-4BC2-AD90-9F9B5E2349D4}" type="parTrans" cxnId="{5767C718-B300-4EA0-8FA1-CC645EE58A8D}">
      <dgm:prSet/>
      <dgm:spPr/>
      <dgm:t>
        <a:bodyPr/>
        <a:lstStyle/>
        <a:p>
          <a:endParaRPr lang="en-US"/>
        </a:p>
      </dgm:t>
    </dgm:pt>
    <dgm:pt modelId="{56168EC4-0EDE-4009-9CDA-98313F96C9CF}" type="sibTrans" cxnId="{5767C718-B300-4EA0-8FA1-CC645EE58A8D}">
      <dgm:prSet/>
      <dgm:spPr/>
      <dgm:t>
        <a:bodyPr/>
        <a:lstStyle/>
        <a:p>
          <a:endParaRPr lang="en-US"/>
        </a:p>
      </dgm:t>
    </dgm:pt>
    <dgm:pt modelId="{D25A176C-8C97-40A7-BA4E-2CCFE1EA4C34}">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b="0" dirty="0"/>
        </a:p>
      </dgm:t>
    </dgm:pt>
    <dgm:pt modelId="{73B0DF02-5800-4734-BD30-1F0920C3BBD6}" type="parTrans" cxnId="{2796D265-1AA9-45D1-833A-88A014C690CD}">
      <dgm:prSet/>
      <dgm:spPr/>
      <dgm:t>
        <a:bodyPr/>
        <a:lstStyle/>
        <a:p>
          <a:endParaRPr lang="en-US"/>
        </a:p>
      </dgm:t>
    </dgm:pt>
    <dgm:pt modelId="{774FC9CE-392A-4FBB-9C08-876004BA664B}" type="sibTrans" cxnId="{2796D265-1AA9-45D1-833A-88A014C690CD}">
      <dgm:prSet/>
      <dgm:spPr/>
      <dgm:t>
        <a:bodyPr/>
        <a:lstStyle/>
        <a:p>
          <a:endParaRPr lang="en-US"/>
        </a:p>
      </dgm:t>
    </dgm:pt>
    <dgm:pt modelId="{C2270E44-7F7D-4B0D-A294-D1AE0857B95E}" type="pres">
      <dgm:prSet presAssocID="{0A455252-BE03-4AF1-AF51-16FA86303B71}" presName="root" presStyleCnt="0">
        <dgm:presLayoutVars>
          <dgm:dir/>
          <dgm:resizeHandles val="exact"/>
        </dgm:presLayoutVars>
      </dgm:prSet>
      <dgm:spPr/>
    </dgm:pt>
    <dgm:pt modelId="{01E5AB18-865C-422D-A074-3D24C86B693D}" type="pres">
      <dgm:prSet presAssocID="{E318778C-65FD-4383-B476-06C247B53376}" presName="compNode" presStyleCnt="0"/>
      <dgm:spPr/>
    </dgm:pt>
    <dgm:pt modelId="{570B6B38-C841-49C3-9E16-84F449592AF7}" type="pres">
      <dgm:prSet presAssocID="{E318778C-65FD-4383-B476-06C247B53376}" presName="bgRect" presStyleLbl="bgShp" presStyleIdx="0" presStyleCnt="3"/>
      <dgm:spPr/>
    </dgm:pt>
    <dgm:pt modelId="{5709029B-BC64-4F43-AD8C-71360417908E}" type="pres">
      <dgm:prSet presAssocID="{E318778C-65FD-4383-B476-06C247B533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mark"/>
        </a:ext>
      </dgm:extLst>
    </dgm:pt>
    <dgm:pt modelId="{BCD30284-F6F2-48D9-8407-5E3DA01BAA46}" type="pres">
      <dgm:prSet presAssocID="{E318778C-65FD-4383-B476-06C247B53376}" presName="spaceRect" presStyleCnt="0"/>
      <dgm:spPr/>
    </dgm:pt>
    <dgm:pt modelId="{EC60A84C-34DC-4BE7-A2F1-8F5594351548}" type="pres">
      <dgm:prSet presAssocID="{E318778C-65FD-4383-B476-06C247B53376}" presName="parTx" presStyleLbl="revTx" presStyleIdx="0" presStyleCnt="3">
        <dgm:presLayoutVars>
          <dgm:chMax val="0"/>
          <dgm:chPref val="0"/>
        </dgm:presLayoutVars>
      </dgm:prSet>
      <dgm:spPr/>
    </dgm:pt>
    <dgm:pt modelId="{73EF8928-DCE8-45BA-B135-2208AF321FFF}" type="pres">
      <dgm:prSet presAssocID="{9F125E55-A9EB-4C6A-8FD6-3A49C139E6CE}" presName="sibTrans" presStyleCnt="0"/>
      <dgm:spPr/>
    </dgm:pt>
    <dgm:pt modelId="{29E4C05A-BD0B-4E98-9864-FBECDF435A62}" type="pres">
      <dgm:prSet presAssocID="{6B08260E-B0EE-4C56-8A43-9D290A38CBA8}" presName="compNode" presStyleCnt="0"/>
      <dgm:spPr/>
    </dgm:pt>
    <dgm:pt modelId="{0F028661-5413-4289-9906-9F667911A4AD}" type="pres">
      <dgm:prSet presAssocID="{6B08260E-B0EE-4C56-8A43-9D290A38CBA8}" presName="bgRect" presStyleLbl="bgShp" presStyleIdx="1" presStyleCnt="3"/>
      <dgm:spPr/>
    </dgm:pt>
    <dgm:pt modelId="{957D4414-1DE6-4608-98DA-46BE8A808BDE}" type="pres">
      <dgm:prSet presAssocID="{6B08260E-B0EE-4C56-8A43-9D290A38CB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EC3E51EB-4BA0-4339-9408-121E0F1611F1}" type="pres">
      <dgm:prSet presAssocID="{6B08260E-B0EE-4C56-8A43-9D290A38CBA8}" presName="spaceRect" presStyleCnt="0"/>
      <dgm:spPr/>
    </dgm:pt>
    <dgm:pt modelId="{DBC3D670-0C72-41BA-82A7-50C379C6CAB4}" type="pres">
      <dgm:prSet presAssocID="{6B08260E-B0EE-4C56-8A43-9D290A38CBA8}" presName="parTx" presStyleLbl="revTx" presStyleIdx="1" presStyleCnt="3">
        <dgm:presLayoutVars>
          <dgm:chMax val="0"/>
          <dgm:chPref val="0"/>
        </dgm:presLayoutVars>
      </dgm:prSet>
      <dgm:spPr/>
    </dgm:pt>
    <dgm:pt modelId="{894C8561-18F0-4CA8-896B-E2629DF7B076}" type="pres">
      <dgm:prSet presAssocID="{56168EC4-0EDE-4009-9CDA-98313F96C9CF}" presName="sibTrans" presStyleCnt="0"/>
      <dgm:spPr/>
    </dgm:pt>
    <dgm:pt modelId="{F5E79475-806F-4334-B953-B5C2D18AE892}" type="pres">
      <dgm:prSet presAssocID="{D25A176C-8C97-40A7-BA4E-2CCFE1EA4C34}" presName="compNode" presStyleCnt="0"/>
      <dgm:spPr/>
    </dgm:pt>
    <dgm:pt modelId="{4620D977-BE1B-4218-A1BC-C3018F37BA41}" type="pres">
      <dgm:prSet presAssocID="{D25A176C-8C97-40A7-BA4E-2CCFE1EA4C34}" presName="bgRect" presStyleLbl="bgShp" presStyleIdx="2" presStyleCnt="3"/>
      <dgm:spPr/>
    </dgm:pt>
    <dgm:pt modelId="{21EC89DE-8A82-4F01-A468-D0CC72D14F77}" type="pres">
      <dgm:prSet presAssocID="{D25A176C-8C97-40A7-BA4E-2CCFE1EA4C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6235F53C-1C92-4193-8B5E-B64CEF48E284}" type="pres">
      <dgm:prSet presAssocID="{D25A176C-8C97-40A7-BA4E-2CCFE1EA4C34}" presName="spaceRect" presStyleCnt="0"/>
      <dgm:spPr/>
    </dgm:pt>
    <dgm:pt modelId="{87AB4B32-239A-4CDD-BCF0-AC110BB2697E}" type="pres">
      <dgm:prSet presAssocID="{D25A176C-8C97-40A7-BA4E-2CCFE1EA4C34}" presName="parTx" presStyleLbl="revTx" presStyleIdx="2" presStyleCnt="3">
        <dgm:presLayoutVars>
          <dgm:chMax val="0"/>
          <dgm:chPref val="0"/>
        </dgm:presLayoutVars>
      </dgm:prSet>
      <dgm:spPr/>
    </dgm:pt>
  </dgm:ptLst>
  <dgm:cxnLst>
    <dgm:cxn modelId="{174F1F10-7E1A-4D46-96FF-D3E5F3C4C97A}" type="presOf" srcId="{0A455252-BE03-4AF1-AF51-16FA86303B71}" destId="{C2270E44-7F7D-4B0D-A294-D1AE0857B95E}" srcOrd="0" destOrd="0" presId="urn:microsoft.com/office/officeart/2018/2/layout/IconVerticalSolidList"/>
    <dgm:cxn modelId="{5767C718-B300-4EA0-8FA1-CC645EE58A8D}" srcId="{0A455252-BE03-4AF1-AF51-16FA86303B71}" destId="{6B08260E-B0EE-4C56-8A43-9D290A38CBA8}" srcOrd="1" destOrd="0" parTransId="{AC19C1A8-B545-4BC2-AD90-9F9B5E2349D4}" sibTransId="{56168EC4-0EDE-4009-9CDA-98313F96C9CF}"/>
    <dgm:cxn modelId="{3F2A641C-926B-4016-8E73-AECC26D5BAA3}" type="presOf" srcId="{6B08260E-B0EE-4C56-8A43-9D290A38CBA8}" destId="{DBC3D670-0C72-41BA-82A7-50C379C6CAB4}" srcOrd="0" destOrd="0" presId="urn:microsoft.com/office/officeart/2018/2/layout/IconVerticalSolidList"/>
    <dgm:cxn modelId="{A7297131-D8B0-48D1-A966-C706F2C5FC5E}" srcId="{0A455252-BE03-4AF1-AF51-16FA86303B71}" destId="{E318778C-65FD-4383-B476-06C247B53376}" srcOrd="0" destOrd="0" parTransId="{8D2B138A-6A0F-4939-B526-89EB2686ED69}" sibTransId="{9F125E55-A9EB-4C6A-8FD6-3A49C139E6CE}"/>
    <dgm:cxn modelId="{2796D265-1AA9-45D1-833A-88A014C690CD}" srcId="{0A455252-BE03-4AF1-AF51-16FA86303B71}" destId="{D25A176C-8C97-40A7-BA4E-2CCFE1EA4C34}" srcOrd="2" destOrd="0" parTransId="{73B0DF02-5800-4734-BD30-1F0920C3BBD6}" sibTransId="{774FC9CE-392A-4FBB-9C08-876004BA664B}"/>
    <dgm:cxn modelId="{B9482969-C361-467A-8D52-95BC6C5D87E1}" type="presOf" srcId="{D25A176C-8C97-40A7-BA4E-2CCFE1EA4C34}" destId="{87AB4B32-239A-4CDD-BCF0-AC110BB2697E}" srcOrd="0" destOrd="0" presId="urn:microsoft.com/office/officeart/2018/2/layout/IconVerticalSolidList"/>
    <dgm:cxn modelId="{6A7E5981-54E6-42B5-9B6E-E8AC46857365}" type="presOf" srcId="{E318778C-65FD-4383-B476-06C247B53376}" destId="{EC60A84C-34DC-4BE7-A2F1-8F5594351548}" srcOrd="0" destOrd="0" presId="urn:microsoft.com/office/officeart/2018/2/layout/IconVerticalSolidList"/>
    <dgm:cxn modelId="{5C44008F-1152-4D4C-8A1B-246B44187E55}" type="presParOf" srcId="{C2270E44-7F7D-4B0D-A294-D1AE0857B95E}" destId="{01E5AB18-865C-422D-A074-3D24C86B693D}" srcOrd="0" destOrd="0" presId="urn:microsoft.com/office/officeart/2018/2/layout/IconVerticalSolidList"/>
    <dgm:cxn modelId="{4B4BDCBE-BACC-43AD-9CAC-A3F93A996545}" type="presParOf" srcId="{01E5AB18-865C-422D-A074-3D24C86B693D}" destId="{570B6B38-C841-49C3-9E16-84F449592AF7}" srcOrd="0" destOrd="0" presId="urn:microsoft.com/office/officeart/2018/2/layout/IconVerticalSolidList"/>
    <dgm:cxn modelId="{1DD9EB44-2BAA-48F8-8B48-F42D63E823CA}" type="presParOf" srcId="{01E5AB18-865C-422D-A074-3D24C86B693D}" destId="{5709029B-BC64-4F43-AD8C-71360417908E}" srcOrd="1" destOrd="0" presId="urn:microsoft.com/office/officeart/2018/2/layout/IconVerticalSolidList"/>
    <dgm:cxn modelId="{CB0E8208-5806-4952-90AE-DFFC667A5FC9}" type="presParOf" srcId="{01E5AB18-865C-422D-A074-3D24C86B693D}" destId="{BCD30284-F6F2-48D9-8407-5E3DA01BAA46}" srcOrd="2" destOrd="0" presId="urn:microsoft.com/office/officeart/2018/2/layout/IconVerticalSolidList"/>
    <dgm:cxn modelId="{BB0FCC3D-BF12-40C3-B57B-7D4C9238BFB6}" type="presParOf" srcId="{01E5AB18-865C-422D-A074-3D24C86B693D}" destId="{EC60A84C-34DC-4BE7-A2F1-8F5594351548}" srcOrd="3" destOrd="0" presId="urn:microsoft.com/office/officeart/2018/2/layout/IconVerticalSolidList"/>
    <dgm:cxn modelId="{74ADCDA4-C5FD-4955-BB09-52091B5D1BD2}" type="presParOf" srcId="{C2270E44-7F7D-4B0D-A294-D1AE0857B95E}" destId="{73EF8928-DCE8-45BA-B135-2208AF321FFF}" srcOrd="1" destOrd="0" presId="urn:microsoft.com/office/officeart/2018/2/layout/IconVerticalSolidList"/>
    <dgm:cxn modelId="{311B5962-6429-4243-B64E-F272A9A43D5B}" type="presParOf" srcId="{C2270E44-7F7D-4B0D-A294-D1AE0857B95E}" destId="{29E4C05A-BD0B-4E98-9864-FBECDF435A62}" srcOrd="2" destOrd="0" presId="urn:microsoft.com/office/officeart/2018/2/layout/IconVerticalSolidList"/>
    <dgm:cxn modelId="{D3DFD00C-DD37-479D-BF80-55AA00871FFE}" type="presParOf" srcId="{29E4C05A-BD0B-4E98-9864-FBECDF435A62}" destId="{0F028661-5413-4289-9906-9F667911A4AD}" srcOrd="0" destOrd="0" presId="urn:microsoft.com/office/officeart/2018/2/layout/IconVerticalSolidList"/>
    <dgm:cxn modelId="{179333C6-A3DC-49C7-9A23-9391AA4C112D}" type="presParOf" srcId="{29E4C05A-BD0B-4E98-9864-FBECDF435A62}" destId="{957D4414-1DE6-4608-98DA-46BE8A808BDE}" srcOrd="1" destOrd="0" presId="urn:microsoft.com/office/officeart/2018/2/layout/IconVerticalSolidList"/>
    <dgm:cxn modelId="{7F5F5315-2568-4557-9B01-B6C1F0B8BE70}" type="presParOf" srcId="{29E4C05A-BD0B-4E98-9864-FBECDF435A62}" destId="{EC3E51EB-4BA0-4339-9408-121E0F1611F1}" srcOrd="2" destOrd="0" presId="urn:microsoft.com/office/officeart/2018/2/layout/IconVerticalSolidList"/>
    <dgm:cxn modelId="{E3F50D86-2F73-483A-8BC3-1D1E0B0E4A93}" type="presParOf" srcId="{29E4C05A-BD0B-4E98-9864-FBECDF435A62}" destId="{DBC3D670-0C72-41BA-82A7-50C379C6CAB4}" srcOrd="3" destOrd="0" presId="urn:microsoft.com/office/officeart/2018/2/layout/IconVerticalSolidList"/>
    <dgm:cxn modelId="{799E8561-082C-4EF4-B8FB-A35E36063FBB}" type="presParOf" srcId="{C2270E44-7F7D-4B0D-A294-D1AE0857B95E}" destId="{894C8561-18F0-4CA8-896B-E2629DF7B076}" srcOrd="3" destOrd="0" presId="urn:microsoft.com/office/officeart/2018/2/layout/IconVerticalSolidList"/>
    <dgm:cxn modelId="{20EB89F8-9ABA-4465-9A45-14151700B202}" type="presParOf" srcId="{C2270E44-7F7D-4B0D-A294-D1AE0857B95E}" destId="{F5E79475-806F-4334-B953-B5C2D18AE892}" srcOrd="4" destOrd="0" presId="urn:microsoft.com/office/officeart/2018/2/layout/IconVerticalSolidList"/>
    <dgm:cxn modelId="{5A3FBE7E-6BFC-422D-BF91-8D4443532219}" type="presParOf" srcId="{F5E79475-806F-4334-B953-B5C2D18AE892}" destId="{4620D977-BE1B-4218-A1BC-C3018F37BA41}" srcOrd="0" destOrd="0" presId="urn:microsoft.com/office/officeart/2018/2/layout/IconVerticalSolidList"/>
    <dgm:cxn modelId="{5749D14C-FBCF-4CFB-9C68-7CA82699C451}" type="presParOf" srcId="{F5E79475-806F-4334-B953-B5C2D18AE892}" destId="{21EC89DE-8A82-4F01-A468-D0CC72D14F77}" srcOrd="1" destOrd="0" presId="urn:microsoft.com/office/officeart/2018/2/layout/IconVerticalSolidList"/>
    <dgm:cxn modelId="{4D1F10BE-3F24-4434-87AF-2508EE64A4D7}" type="presParOf" srcId="{F5E79475-806F-4334-B953-B5C2D18AE892}" destId="{6235F53C-1C92-4193-8B5E-B64CEF48E284}" srcOrd="2" destOrd="0" presId="urn:microsoft.com/office/officeart/2018/2/layout/IconVerticalSolidList"/>
    <dgm:cxn modelId="{8A10ECA9-CC3F-4079-923E-AE6F99F46C48}" type="presParOf" srcId="{F5E79475-806F-4334-B953-B5C2D18AE892}" destId="{87AB4B32-239A-4CDD-BCF0-AC110BB269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B42-631B-40AD-94FE-4CD2339D8F8F}">
      <dsp:nvSpPr>
        <dsp:cNvPr id="0" name=""/>
        <dsp:cNvSpPr/>
      </dsp:nvSpPr>
      <dsp:spPr>
        <a:xfrm>
          <a:off x="0" y="519"/>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5668A-9D06-43DE-A277-1057F4BDE8E7}">
      <dsp:nvSpPr>
        <dsp:cNvPr id="0" name=""/>
        <dsp:cNvSpPr/>
      </dsp:nvSpPr>
      <dsp:spPr>
        <a:xfrm>
          <a:off x="367647" y="273976"/>
          <a:ext cx="668449" cy="66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42316F-CEF5-4ADB-B3AE-59AFD484513E}">
      <dsp:nvSpPr>
        <dsp:cNvPr id="0" name=""/>
        <dsp:cNvSpPr/>
      </dsp:nvSpPr>
      <dsp:spPr>
        <a:xfrm>
          <a:off x="1403744" y="519"/>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sz="1600" b="0" kern="1200" dirty="0"/>
        </a:p>
      </dsp:txBody>
      <dsp:txXfrm>
        <a:off x="1403744" y="519"/>
        <a:ext cx="9069523" cy="1215363"/>
      </dsp:txXfrm>
    </dsp:sp>
    <dsp:sp modelId="{5D87C3F5-DC3E-4CB9-815A-8767DE59AB7A}">
      <dsp:nvSpPr>
        <dsp:cNvPr id="0" name=""/>
        <dsp:cNvSpPr/>
      </dsp:nvSpPr>
      <dsp:spPr>
        <a:xfrm>
          <a:off x="0" y="1519723"/>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79981-B922-4B84-A0D8-CDDF79CC0241}">
      <dsp:nvSpPr>
        <dsp:cNvPr id="0" name=""/>
        <dsp:cNvSpPr/>
      </dsp:nvSpPr>
      <dsp:spPr>
        <a:xfrm>
          <a:off x="367647" y="1793180"/>
          <a:ext cx="668449" cy="66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3773C-F5A0-43EE-8CE8-BA66C28699D0}">
      <dsp:nvSpPr>
        <dsp:cNvPr id="0" name=""/>
        <dsp:cNvSpPr/>
      </dsp:nvSpPr>
      <dsp:spPr>
        <a:xfrm>
          <a:off x="1403744" y="1519723"/>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sz="1600" b="0" kern="1200" dirty="0"/>
        </a:p>
      </dsp:txBody>
      <dsp:txXfrm>
        <a:off x="1403744" y="1519723"/>
        <a:ext cx="9069523" cy="1215363"/>
      </dsp:txXfrm>
    </dsp:sp>
    <dsp:sp modelId="{C4B7E81B-C085-4799-ABF2-867D6EDEF389}">
      <dsp:nvSpPr>
        <dsp:cNvPr id="0" name=""/>
        <dsp:cNvSpPr/>
      </dsp:nvSpPr>
      <dsp:spPr>
        <a:xfrm>
          <a:off x="0" y="3038928"/>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C6BA0-6ADC-49CB-93BA-13DD699340DA}">
      <dsp:nvSpPr>
        <dsp:cNvPr id="0" name=""/>
        <dsp:cNvSpPr/>
      </dsp:nvSpPr>
      <dsp:spPr>
        <a:xfrm>
          <a:off x="367647" y="3312384"/>
          <a:ext cx="668449" cy="66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78EEE9-5C35-498D-8974-82FBC1E02CA1}">
      <dsp:nvSpPr>
        <dsp:cNvPr id="0" name=""/>
        <dsp:cNvSpPr/>
      </dsp:nvSpPr>
      <dsp:spPr>
        <a:xfrm>
          <a:off x="1403744" y="3038928"/>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sz="1600" b="0" kern="1200" dirty="0"/>
        </a:p>
      </dsp:txBody>
      <dsp:txXfrm>
        <a:off x="1403744" y="3038928"/>
        <a:ext cx="9069523" cy="1215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B6B38-C841-49C3-9E16-84F449592AF7}">
      <dsp:nvSpPr>
        <dsp:cNvPr id="0" name=""/>
        <dsp:cNvSpPr/>
      </dsp:nvSpPr>
      <dsp:spPr>
        <a:xfrm>
          <a:off x="0" y="50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029B-BC64-4F43-AD8C-71360417908E}">
      <dsp:nvSpPr>
        <dsp:cNvPr id="0" name=""/>
        <dsp:cNvSpPr/>
      </dsp:nvSpPr>
      <dsp:spPr>
        <a:xfrm>
          <a:off x="356280" y="265505"/>
          <a:ext cx="647783" cy="647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0A84C-34DC-4BE7-A2F1-8F5594351548}">
      <dsp:nvSpPr>
        <dsp:cNvPr id="0" name=""/>
        <dsp:cNvSpPr/>
      </dsp:nvSpPr>
      <dsp:spPr>
        <a:xfrm>
          <a:off x="1360345" y="50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sz="1500" b="0" kern="1200" dirty="0"/>
        </a:p>
      </dsp:txBody>
      <dsp:txXfrm>
        <a:off x="1360345" y="503"/>
        <a:ext cx="9307654" cy="1177788"/>
      </dsp:txXfrm>
    </dsp:sp>
    <dsp:sp modelId="{0F028661-5413-4289-9906-9F667911A4AD}">
      <dsp:nvSpPr>
        <dsp:cNvPr id="0" name=""/>
        <dsp:cNvSpPr/>
      </dsp:nvSpPr>
      <dsp:spPr>
        <a:xfrm>
          <a:off x="0" y="1472738"/>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D4414-1DE6-4608-98DA-46BE8A808BDE}">
      <dsp:nvSpPr>
        <dsp:cNvPr id="0" name=""/>
        <dsp:cNvSpPr/>
      </dsp:nvSpPr>
      <dsp:spPr>
        <a:xfrm>
          <a:off x="356280" y="1737740"/>
          <a:ext cx="647783" cy="647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3D670-0C72-41BA-82A7-50C379C6CAB4}">
      <dsp:nvSpPr>
        <dsp:cNvPr id="0" name=""/>
        <dsp:cNvSpPr/>
      </dsp:nvSpPr>
      <dsp:spPr>
        <a:xfrm>
          <a:off x="1360345" y="1472738"/>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sz="1500" b="0" kern="1200" dirty="0"/>
        </a:p>
      </dsp:txBody>
      <dsp:txXfrm>
        <a:off x="1360345" y="1472738"/>
        <a:ext cx="9307654" cy="1177788"/>
      </dsp:txXfrm>
    </dsp:sp>
    <dsp:sp modelId="{4620D977-BE1B-4218-A1BC-C3018F37BA41}">
      <dsp:nvSpPr>
        <dsp:cNvPr id="0" name=""/>
        <dsp:cNvSpPr/>
      </dsp:nvSpPr>
      <dsp:spPr>
        <a:xfrm>
          <a:off x="0" y="294497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C89DE-8A82-4F01-A468-D0CC72D14F77}">
      <dsp:nvSpPr>
        <dsp:cNvPr id="0" name=""/>
        <dsp:cNvSpPr/>
      </dsp:nvSpPr>
      <dsp:spPr>
        <a:xfrm>
          <a:off x="356280" y="3209975"/>
          <a:ext cx="647783" cy="6477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AB4B32-239A-4CDD-BCF0-AC110BB2697E}">
      <dsp:nvSpPr>
        <dsp:cNvPr id="0" name=""/>
        <dsp:cNvSpPr/>
      </dsp:nvSpPr>
      <dsp:spPr>
        <a:xfrm>
          <a:off x="1360345" y="294497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sz="1500" b="0" kern="1200" dirty="0"/>
        </a:p>
      </dsp:txBody>
      <dsp:txXfrm>
        <a:off x="1360345" y="2944973"/>
        <a:ext cx="9307654" cy="117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20995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3/30/2025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808501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896871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099813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216102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F9C35FB-4224-446F-8830-77137AC44A53}" type="datetimeFigureOut">
              <a:rPr lang="en-US" smtClean="0"/>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87077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F9C35FB-4224-446F-8830-77137AC44A53}" type="datetimeFigureOut">
              <a:rPr lang="en-US" smtClean="0"/>
              <a:t>3/30/2025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39283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584095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20798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91175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177328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3/30/2025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5488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C35FB-4224-446F-8830-77137AC44A53}" type="datetimeFigureOut">
              <a:rPr lang="en-US" smtClean="0"/>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56066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9C35FB-4224-446F-8830-77137AC44A53}" type="datetimeFigureOut">
              <a:rPr lang="en-US" smtClean="0"/>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83100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9C35FB-4224-446F-8830-77137AC44A53}" type="datetimeFigureOut">
              <a:rPr lang="en-US" smtClean="0"/>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10472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C35FB-4224-446F-8830-77137AC44A53}" type="datetimeFigureOut">
              <a:rPr lang="en-US" smtClean="0"/>
              <a:t>3/30/2025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93173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3/30/2025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09353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3/30/2025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0815787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2" Type="http://schemas.openxmlformats.org/officeDocument/2006/relationships/slideLayout" Target="../slideLayouts/slideLayout2.xml"/><Relationship Id="rId20" Type="http://schemas.openxmlformats.org/officeDocument/2006/relationships/image" Target="../media/image1.jpeg"/><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F9C35FB-4224-446F-8830-77137AC44A53}" type="datetimeFigureOut">
              <a:rPr lang="en-US" smtClean="0"/>
              <a:t>3/30/2025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1E4C877-647F-4ED3-8A92-2A30017C6D58}" type="slidenum">
              <a:rPr lang="en-US" smtClean="0"/>
              <a:t>‹#›</a:t>
            </a:fld>
            <a:endParaRPr lang="en-US"/>
          </a:p>
        </p:txBody>
      </p:sp>
    </p:spTree>
    <p:extLst>
      <p:ext uri="{BB962C8B-B14F-4D97-AF65-F5344CB8AC3E}">
        <p14:creationId xmlns:p14="http://schemas.microsoft.com/office/powerpoint/2010/main" val="90939128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pixabay.com/en/thunderstorm-lightning-thunder-rain-9854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hyperlink" Target="https://openclipart.org/detail/30073/tango-weather-few-clouds-by-warszawiank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hyperlink" Target="https://openclipart.org/detail/14710/simple-weather-symbols-by-anonymous-1471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hyperlink" Target="https://freepngimg.com/png/86940-forecasting-weather-sky-atmosphere-rain-png-download-fr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openclipart.org/detail/1889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0FD1-62B6-2E87-6B9D-DD4DA04628AB}"/>
              </a:ext>
            </a:extLst>
          </p:cNvPr>
          <p:cNvSpPr>
            <a:spLocks noGrp="1"/>
          </p:cNvSpPr>
          <p:nvPr>
            <p:ph type="ctrTitle"/>
          </p:nvPr>
        </p:nvSpPr>
        <p:spPr>
          <a:xfrm>
            <a:off x="1154955" y="2099733"/>
            <a:ext cx="8825658" cy="2630763"/>
          </a:xfrm>
        </p:spPr>
        <p:txBody>
          <a:bodyPr/>
          <a:lstStyle/>
          <a:p>
            <a:r>
              <a:rPr kumimoji="0" lang="en-US" sz="4800" b="1" i="0" u="none" strike="noStrike" kern="1200" cap="none" spc="0" normalizeH="0" baseline="0" noProof="0" dirty="0">
                <a:ln>
                  <a:noFill/>
                </a:ln>
                <a:solidFill>
                  <a:srgbClr val="FF0000"/>
                </a:solidFill>
                <a:effectLst/>
                <a:uLnTx/>
                <a:uFillTx/>
                <a:latin typeface="PMingLiU-ExtB" panose="02020500000000000000" pitchFamily="18" charset="-120"/>
                <a:ea typeface="PMingLiU-ExtB" panose="02020500000000000000" pitchFamily="18" charset="-120"/>
                <a:cs typeface="Segoe UI Light" charset="0"/>
              </a:rPr>
              <a:t>Capstone Project  </a:t>
            </a:r>
            <a:br>
              <a:rPr kumimoji="0" lang="en-US" sz="4800" b="1" i="0" u="none" strike="noStrike" kern="1200" cap="none" spc="0" normalizeH="0" baseline="0" noProof="0" dirty="0">
                <a:ln>
                  <a:noFill/>
                </a:ln>
                <a:solidFill>
                  <a:srgbClr val="FF0000"/>
                </a:solidFill>
                <a:effectLst/>
                <a:uLnTx/>
                <a:uFillTx/>
                <a:latin typeface="PMingLiU-ExtB" panose="02020500000000000000" pitchFamily="18" charset="-120"/>
                <a:ea typeface="PMingLiU-ExtB" panose="02020500000000000000" pitchFamily="18" charset="-120"/>
                <a:cs typeface="Segoe UI Light" charset="0"/>
              </a:rPr>
            </a:br>
            <a:r>
              <a:rPr kumimoji="0" lang="en-US" sz="4800" b="1" i="0" u="none" strike="noStrike" kern="1200" cap="none" spc="0" normalizeH="0" baseline="0" noProof="0" dirty="0">
                <a:ln>
                  <a:noFill/>
                </a:ln>
                <a:solidFill>
                  <a:srgbClr val="FF0000"/>
                </a:solidFill>
                <a:effectLst/>
                <a:uLnTx/>
                <a:uFillTx/>
                <a:latin typeface="PMingLiU-ExtB" panose="02020500000000000000" pitchFamily="18" charset="-120"/>
                <a:ea typeface="PMingLiU-ExtB" panose="02020500000000000000" pitchFamily="18" charset="-120"/>
                <a:cs typeface="Segoe UI Light" charset="0"/>
              </a:rPr>
              <a:t>                          Weather Analysis</a:t>
            </a:r>
            <a:endParaRPr lang="en-US" b="1" dirty="0">
              <a:solidFill>
                <a:srgbClr val="FF0000"/>
              </a:solidFill>
              <a:latin typeface="PMingLiU-ExtB" panose="02020500000000000000" pitchFamily="18" charset="-120"/>
              <a:ea typeface="PMingLiU-ExtB" panose="02020500000000000000" pitchFamily="18" charset="-120"/>
            </a:endParaRPr>
          </a:p>
        </p:txBody>
      </p:sp>
      <p:pic>
        <p:nvPicPr>
          <p:cNvPr id="4" name="Picture 3">
            <a:extLst>
              <a:ext uri="{FF2B5EF4-FFF2-40B4-BE49-F238E27FC236}">
                <a16:creationId xmlns:a16="http://schemas.microsoft.com/office/drawing/2014/main" id="{5D26EDEC-EC0C-80F3-3832-03ACB3B1D77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79501" y="979924"/>
            <a:ext cx="2879027" cy="3008563"/>
          </a:xfrm>
          <a:prstGeom prst="rect">
            <a:avLst/>
          </a:prstGeom>
        </p:spPr>
      </p:pic>
    </p:spTree>
    <p:extLst>
      <p:ext uri="{BB962C8B-B14F-4D97-AF65-F5344CB8AC3E}">
        <p14:creationId xmlns:p14="http://schemas.microsoft.com/office/powerpoint/2010/main" val="4248608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90C-B922-9087-982D-3C97073CA80E}"/>
              </a:ext>
            </a:extLst>
          </p:cNvPr>
          <p:cNvSpPr>
            <a:spLocks noGrp="1"/>
          </p:cNvSpPr>
          <p:nvPr>
            <p:ph type="title"/>
          </p:nvPr>
        </p:nvSpPr>
        <p:spPr>
          <a:xfrm>
            <a:off x="1154954" y="973668"/>
            <a:ext cx="8761413" cy="1013628"/>
          </a:xfrm>
        </p:spPr>
        <p:txBody>
          <a:bodyPr>
            <a:noAutofit/>
          </a:bodyPr>
          <a:lstStyle/>
          <a:p>
            <a:r>
              <a:rPr lang="en-US" sz="2400" b="1" i="0" cap="none" dirty="0">
                <a:solidFill>
                  <a:srgbClr val="FF0000"/>
                </a:solidFill>
                <a:effectLst/>
                <a:latin typeface="PMingLiU-ExtB" panose="02020500000000000000" pitchFamily="18" charset="-120"/>
                <a:ea typeface="PMingLiU-ExtB" panose="02020500000000000000" pitchFamily="18" charset="-120"/>
                <a:cs typeface="Times New Roman" panose="02020603050405020304" pitchFamily="18" charset="0"/>
              </a:rPr>
              <a:t>In power BI, can you create a bar chart representing the top 10 countries with the highest number of cities in the dataset?</a:t>
            </a:r>
            <a:br>
              <a:rPr lang="en-US" sz="2400" b="1" i="0" cap="none" dirty="0">
                <a:solidFill>
                  <a:srgbClr val="FF0000"/>
                </a:solidFill>
                <a:effectLst/>
                <a:latin typeface="PMingLiU-ExtB" panose="02020500000000000000" pitchFamily="18" charset="-120"/>
                <a:ea typeface="PMingLiU-ExtB" panose="02020500000000000000" pitchFamily="18" charset="-120"/>
                <a:cs typeface="Times New Roman" panose="02020603050405020304" pitchFamily="18" charset="0"/>
              </a:rPr>
            </a:br>
            <a:br>
              <a:rPr lang="en-US" sz="2400" b="1" cap="none" dirty="0">
                <a:solidFill>
                  <a:srgbClr val="FF0000"/>
                </a:solidFill>
                <a:latin typeface="PMingLiU-ExtB" panose="02020500000000000000" pitchFamily="18" charset="-120"/>
                <a:ea typeface="PMingLiU-ExtB" panose="02020500000000000000" pitchFamily="18" charset="-120"/>
                <a:cs typeface="Times New Roman" panose="02020603050405020304" pitchFamily="18" charset="0"/>
              </a:rPr>
            </a:br>
            <a:endParaRPr lang="en-US" sz="2400" b="1" cap="none" dirty="0">
              <a:solidFill>
                <a:srgbClr val="FF0000"/>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10" name="TextBox 9">
            <a:extLst>
              <a:ext uri="{FF2B5EF4-FFF2-40B4-BE49-F238E27FC236}">
                <a16:creationId xmlns:a16="http://schemas.microsoft.com/office/drawing/2014/main" id="{BBA24755-900D-F8D8-E8B0-B393F4DE35A3}"/>
              </a:ext>
            </a:extLst>
          </p:cNvPr>
          <p:cNvSpPr txBox="1"/>
          <p:nvPr/>
        </p:nvSpPr>
        <p:spPr>
          <a:xfrm>
            <a:off x="8009466" y="4130006"/>
            <a:ext cx="418253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highest number of cities is found in countries with large land areas or high urbanization rates. This analysis provides insights into population density and regional urban planning trends.</a:t>
            </a:r>
          </a:p>
        </p:txBody>
      </p:sp>
      <p:pic>
        <p:nvPicPr>
          <p:cNvPr id="4" name="Picture 3">
            <a:extLst>
              <a:ext uri="{FF2B5EF4-FFF2-40B4-BE49-F238E27FC236}">
                <a16:creationId xmlns:a16="http://schemas.microsoft.com/office/drawing/2014/main" id="{87870977-F3CF-5990-84CD-C49597DBA329}"/>
              </a:ext>
            </a:extLst>
          </p:cNvPr>
          <p:cNvPicPr>
            <a:picLocks noChangeAspect="1"/>
          </p:cNvPicPr>
          <p:nvPr/>
        </p:nvPicPr>
        <p:blipFill>
          <a:blip r:embed="rId2"/>
          <a:stretch>
            <a:fillRect/>
          </a:stretch>
        </p:blipFill>
        <p:spPr>
          <a:xfrm>
            <a:off x="753238" y="2576792"/>
            <a:ext cx="6858594" cy="3763762"/>
          </a:xfrm>
          <a:prstGeom prst="rect">
            <a:avLst/>
          </a:prstGeom>
        </p:spPr>
      </p:pic>
    </p:spTree>
    <p:extLst>
      <p:ext uri="{BB962C8B-B14F-4D97-AF65-F5344CB8AC3E}">
        <p14:creationId xmlns:p14="http://schemas.microsoft.com/office/powerpoint/2010/main" val="315175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E46E-3579-0621-A36C-6EE85439261C}"/>
              </a:ext>
            </a:extLst>
          </p:cNvPr>
          <p:cNvSpPr>
            <a:spLocks noGrp="1"/>
          </p:cNvSpPr>
          <p:nvPr>
            <p:ph type="title"/>
          </p:nvPr>
        </p:nvSpPr>
        <p:spPr/>
        <p:txBody>
          <a:bodyPr>
            <a:noAutofit/>
          </a:bodyPr>
          <a:lstStyle/>
          <a:p>
            <a:r>
              <a:rPr lang="en-US" sz="2400" b="1" i="0" cap="none" dirty="0">
                <a:solidFill>
                  <a:srgbClr val="FF0000"/>
                </a:solidFill>
                <a:effectLst/>
                <a:latin typeface="PMingLiU-ExtB" panose="02020500000000000000" pitchFamily="18" charset="-120"/>
                <a:ea typeface="PMingLiU-ExtB" panose="02020500000000000000" pitchFamily="18" charset="-120"/>
                <a:cs typeface="Times New Roman" panose="02020603050405020304" pitchFamily="18" charset="0"/>
              </a:rPr>
              <a:t>How does the distribution of cities in terms of latitude vary across different continents? Create a scatter plot in power BI to illustrate this.</a:t>
            </a:r>
            <a:br>
              <a:rPr lang="en-US" sz="2400" b="1" i="0" cap="none" dirty="0">
                <a:solidFill>
                  <a:srgbClr val="FF0000"/>
                </a:solidFill>
                <a:effectLst/>
                <a:latin typeface="PMingLiU-ExtB" panose="02020500000000000000" pitchFamily="18" charset="-120"/>
                <a:ea typeface="PMingLiU-ExtB" panose="02020500000000000000" pitchFamily="18" charset="-120"/>
                <a:cs typeface="Times New Roman" panose="02020603050405020304" pitchFamily="18" charset="0"/>
              </a:rPr>
            </a:br>
            <a:br>
              <a:rPr lang="en-US" sz="2400" b="1" cap="none" dirty="0">
                <a:solidFill>
                  <a:srgbClr val="FF0000"/>
                </a:solidFill>
                <a:latin typeface="PMingLiU-ExtB" panose="02020500000000000000" pitchFamily="18" charset="-120"/>
                <a:ea typeface="PMingLiU-ExtB" panose="02020500000000000000" pitchFamily="18" charset="-120"/>
                <a:cs typeface="Times New Roman" panose="02020603050405020304" pitchFamily="18" charset="0"/>
              </a:rPr>
            </a:br>
            <a:endParaRPr lang="en-US" sz="2400" b="1" cap="none" dirty="0">
              <a:solidFill>
                <a:srgbClr val="FF0000"/>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8" name="TextBox 7">
            <a:extLst>
              <a:ext uri="{FF2B5EF4-FFF2-40B4-BE49-F238E27FC236}">
                <a16:creationId xmlns:a16="http://schemas.microsoft.com/office/drawing/2014/main" id="{80204620-6923-3332-981E-054ED8D66A4C}"/>
              </a:ext>
            </a:extLst>
          </p:cNvPr>
          <p:cNvSpPr txBox="1"/>
          <p:nvPr/>
        </p:nvSpPr>
        <p:spPr>
          <a:xfrm>
            <a:off x="7965439" y="3924131"/>
            <a:ext cx="3589867"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Latitude influences climate, with cities closer to the equator experiencing warmer temperatures and those farther experiencing colder climates. Differences in latitude distribution highlight the varying population settlements across continents.</a:t>
            </a:r>
          </a:p>
        </p:txBody>
      </p:sp>
      <p:pic>
        <p:nvPicPr>
          <p:cNvPr id="4" name="Picture 3">
            <a:extLst>
              <a:ext uri="{FF2B5EF4-FFF2-40B4-BE49-F238E27FC236}">
                <a16:creationId xmlns:a16="http://schemas.microsoft.com/office/drawing/2014/main" id="{36840284-D49B-1DE4-5E47-9484B0934862}"/>
              </a:ext>
            </a:extLst>
          </p:cNvPr>
          <p:cNvPicPr>
            <a:picLocks noChangeAspect="1"/>
          </p:cNvPicPr>
          <p:nvPr/>
        </p:nvPicPr>
        <p:blipFill>
          <a:blip r:embed="rId2"/>
          <a:stretch>
            <a:fillRect/>
          </a:stretch>
        </p:blipFill>
        <p:spPr>
          <a:xfrm>
            <a:off x="868711" y="2999232"/>
            <a:ext cx="6269054" cy="3233223"/>
          </a:xfrm>
          <a:prstGeom prst="rect">
            <a:avLst/>
          </a:prstGeom>
        </p:spPr>
      </p:pic>
    </p:spTree>
    <p:extLst>
      <p:ext uri="{BB962C8B-B14F-4D97-AF65-F5344CB8AC3E}">
        <p14:creationId xmlns:p14="http://schemas.microsoft.com/office/powerpoint/2010/main" val="17205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2BCF7-42F9-2A05-87F2-298BACC5C89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05489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E3D777-804D-9044-C90A-34C15D4550A7}"/>
              </a:ext>
            </a:extLst>
          </p:cNvPr>
          <p:cNvSpPr txBox="1"/>
          <p:nvPr/>
        </p:nvSpPr>
        <p:spPr>
          <a:xfrm>
            <a:off x="651933" y="762000"/>
            <a:ext cx="10033000" cy="1569660"/>
          </a:xfrm>
          <a:prstGeom prst="rect">
            <a:avLst/>
          </a:prstGeom>
          <a:noFill/>
        </p:spPr>
        <p:txBody>
          <a:bodyPr wrap="square" rtlCol="0">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line chart in Power BI to display the temperature trends over time for a selected city. Highlight extreme temperature events.</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9" name="TextBox 8">
            <a:extLst>
              <a:ext uri="{FF2B5EF4-FFF2-40B4-BE49-F238E27FC236}">
                <a16:creationId xmlns:a16="http://schemas.microsoft.com/office/drawing/2014/main" id="{90867FA3-0BCF-B061-13C2-B191E5916CE7}"/>
              </a:ext>
            </a:extLst>
          </p:cNvPr>
          <p:cNvSpPr txBox="1"/>
          <p:nvPr/>
        </p:nvSpPr>
        <p:spPr>
          <a:xfrm>
            <a:off x="8313588" y="3215974"/>
            <a:ext cx="3352801"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Temperature trends reveal seasonal variations and long-term climate changes in the selected city. Extreme temperature events, such as heatwaves or cold spells, can be identified for better forecasting and preparedness.</a:t>
            </a:r>
          </a:p>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60829D9-30D1-CFFD-6C36-1BF7A8224063}"/>
              </a:ext>
            </a:extLst>
          </p:cNvPr>
          <p:cNvPicPr>
            <a:picLocks noChangeAspect="1"/>
          </p:cNvPicPr>
          <p:nvPr/>
        </p:nvPicPr>
        <p:blipFill>
          <a:blip r:embed="rId2"/>
          <a:stretch>
            <a:fillRect/>
          </a:stretch>
        </p:blipFill>
        <p:spPr>
          <a:xfrm>
            <a:off x="651932" y="2694432"/>
            <a:ext cx="6943683" cy="3387983"/>
          </a:xfrm>
          <a:prstGeom prst="rect">
            <a:avLst/>
          </a:prstGeom>
        </p:spPr>
      </p:pic>
    </p:spTree>
    <p:extLst>
      <p:ext uri="{BB962C8B-B14F-4D97-AF65-F5344CB8AC3E}">
        <p14:creationId xmlns:p14="http://schemas.microsoft.com/office/powerpoint/2010/main" val="129646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A3A348-109A-6424-1E3B-0C4C1056BE1D}"/>
              </a:ext>
            </a:extLst>
          </p:cNvPr>
          <p:cNvSpPr txBox="1"/>
          <p:nvPr/>
        </p:nvSpPr>
        <p:spPr>
          <a:xfrm>
            <a:off x="1670304" y="752132"/>
            <a:ext cx="8217408"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time-series line chart in Power BI to show the overall temperature trends over the entire dataset.</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4" name="TextBox 3">
            <a:extLst>
              <a:ext uri="{FF2B5EF4-FFF2-40B4-BE49-F238E27FC236}">
                <a16:creationId xmlns:a16="http://schemas.microsoft.com/office/drawing/2014/main" id="{1448AA74-CB26-ED7C-76F3-59BB700EF603}"/>
              </a:ext>
            </a:extLst>
          </p:cNvPr>
          <p:cNvSpPr txBox="1"/>
          <p:nvPr/>
        </p:nvSpPr>
        <p:spPr>
          <a:xfrm>
            <a:off x="7720736" y="3599010"/>
            <a:ext cx="3666931"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ea typeface="PMingLiU-ExtB" panose="02020500000000000000" pitchFamily="18" charset="-120"/>
                <a:cs typeface="Arial" panose="020B0604020202020204" pitchFamily="34" charset="0"/>
              </a:rPr>
              <a:t>Conclusion:</a:t>
            </a:r>
            <a:r>
              <a:rPr lang="en-US" dirty="0">
                <a:latin typeface="Arial" panose="020B0604020202020204" pitchFamily="34" charset="0"/>
                <a:ea typeface="PMingLiU-ExtB" panose="02020500000000000000" pitchFamily="18" charset="-12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ea typeface="PMingLiU-ExtB" panose="02020500000000000000" pitchFamily="18" charset="-120"/>
                <a:cs typeface="Arial" panose="020B0604020202020204" pitchFamily="34" charset="0"/>
              </a:rPr>
              <a:t>Long-term temperature trends indicate global warming or regional climatic shifts. Anomalies in temperature can help identify unusual weather patterns and their causes.</a:t>
            </a:r>
          </a:p>
          <a:p>
            <a:endParaRPr lang="en-US" dirty="0">
              <a:latin typeface="Arial" panose="020B0604020202020204" pitchFamily="34" charset="0"/>
              <a:ea typeface="PMingLiU-ExtB" panose="02020500000000000000" pitchFamily="18" charset="-120"/>
              <a:cs typeface="Arial" panose="020B0604020202020204" pitchFamily="34" charset="0"/>
            </a:endParaRPr>
          </a:p>
        </p:txBody>
      </p:sp>
      <p:pic>
        <p:nvPicPr>
          <p:cNvPr id="7" name="Picture 6">
            <a:extLst>
              <a:ext uri="{FF2B5EF4-FFF2-40B4-BE49-F238E27FC236}">
                <a16:creationId xmlns:a16="http://schemas.microsoft.com/office/drawing/2014/main" id="{E96C4C44-C168-5308-F2A8-95DE2FF62135}"/>
              </a:ext>
            </a:extLst>
          </p:cNvPr>
          <p:cNvPicPr>
            <a:picLocks noChangeAspect="1"/>
          </p:cNvPicPr>
          <p:nvPr/>
        </p:nvPicPr>
        <p:blipFill>
          <a:blip r:embed="rId2"/>
          <a:stretch>
            <a:fillRect/>
          </a:stretch>
        </p:blipFill>
        <p:spPr>
          <a:xfrm>
            <a:off x="804333" y="2999233"/>
            <a:ext cx="5730579" cy="3230880"/>
          </a:xfrm>
          <a:prstGeom prst="rect">
            <a:avLst/>
          </a:prstGeom>
        </p:spPr>
      </p:pic>
    </p:spTree>
    <p:extLst>
      <p:ext uri="{BB962C8B-B14F-4D97-AF65-F5344CB8AC3E}">
        <p14:creationId xmlns:p14="http://schemas.microsoft.com/office/powerpoint/2010/main" val="84734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0D4F4E-C90A-05C6-5D71-39DEEF3230A1}"/>
              </a:ext>
            </a:extLst>
          </p:cNvPr>
          <p:cNvSpPr txBox="1"/>
          <p:nvPr/>
        </p:nvSpPr>
        <p:spPr>
          <a:xfrm>
            <a:off x="1231392" y="784102"/>
            <a:ext cx="8863584"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Power BI chart comparing the temperature variations between two selected cities over a specific timeframe.</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8" name="TextBox 7">
            <a:extLst>
              <a:ext uri="{FF2B5EF4-FFF2-40B4-BE49-F238E27FC236}">
                <a16:creationId xmlns:a16="http://schemas.microsoft.com/office/drawing/2014/main" id="{C494C998-2844-3CA8-BFDD-6DEC5D0A6AE6}"/>
              </a:ext>
            </a:extLst>
          </p:cNvPr>
          <p:cNvSpPr txBox="1"/>
          <p:nvPr/>
        </p:nvSpPr>
        <p:spPr>
          <a:xfrm>
            <a:off x="7997952" y="3026415"/>
            <a:ext cx="3681984"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Cities with different geographic locations exhibit distinct temperature trends influenced by altitude, proximity to water bodies, and latitude. Seasonal variations between cities provide insights into climatic differences and their impact on daily life.</a:t>
            </a:r>
          </a:p>
          <a:p>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60C21A4-E606-B322-20CD-7B7E66A73512}"/>
              </a:ext>
            </a:extLst>
          </p:cNvPr>
          <p:cNvPicPr>
            <a:picLocks noChangeAspect="1"/>
          </p:cNvPicPr>
          <p:nvPr/>
        </p:nvPicPr>
        <p:blipFill>
          <a:blip r:embed="rId2"/>
          <a:stretch>
            <a:fillRect/>
          </a:stretch>
        </p:blipFill>
        <p:spPr>
          <a:xfrm>
            <a:off x="841661" y="2877313"/>
            <a:ext cx="5864447" cy="3011424"/>
          </a:xfrm>
          <a:prstGeom prst="rect">
            <a:avLst/>
          </a:prstGeom>
        </p:spPr>
      </p:pic>
    </p:spTree>
    <p:extLst>
      <p:ext uri="{BB962C8B-B14F-4D97-AF65-F5344CB8AC3E}">
        <p14:creationId xmlns:p14="http://schemas.microsoft.com/office/powerpoint/2010/main" val="52221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BF141-CFB0-EE43-ED35-CDCB37F8CA50}"/>
              </a:ext>
            </a:extLst>
          </p:cNvPr>
          <p:cNvPicPr>
            <a:picLocks noChangeAspect="1"/>
          </p:cNvPicPr>
          <p:nvPr/>
        </p:nvPicPr>
        <p:blipFill>
          <a:blip r:embed="rId2"/>
          <a:stretch>
            <a:fillRect/>
          </a:stretch>
        </p:blipFill>
        <p:spPr>
          <a:xfrm>
            <a:off x="0" y="7419"/>
            <a:ext cx="12192000" cy="6843161"/>
          </a:xfrm>
          <a:prstGeom prst="rect">
            <a:avLst/>
          </a:prstGeom>
        </p:spPr>
      </p:pic>
    </p:spTree>
    <p:extLst>
      <p:ext uri="{BB962C8B-B14F-4D97-AF65-F5344CB8AC3E}">
        <p14:creationId xmlns:p14="http://schemas.microsoft.com/office/powerpoint/2010/main" val="155268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6EC44-F72B-E9A1-CB57-4D9896F30445}"/>
              </a:ext>
            </a:extLst>
          </p:cNvPr>
          <p:cNvSpPr txBox="1"/>
          <p:nvPr/>
        </p:nvSpPr>
        <p:spPr>
          <a:xfrm>
            <a:off x="1170432" y="818740"/>
            <a:ext cx="8790432"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How does humidity vary across different cities? Generate a heatmap in Power BI to visualize this variation.</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10" name="TextBox 9">
            <a:extLst>
              <a:ext uri="{FF2B5EF4-FFF2-40B4-BE49-F238E27FC236}">
                <a16:creationId xmlns:a16="http://schemas.microsoft.com/office/drawing/2014/main" id="{444AEEB0-F6D9-82C5-6EC9-83813F4D362E}"/>
              </a:ext>
            </a:extLst>
          </p:cNvPr>
          <p:cNvSpPr txBox="1"/>
          <p:nvPr/>
        </p:nvSpPr>
        <p:spPr>
          <a:xfrm>
            <a:off x="6973824" y="3749701"/>
            <a:ext cx="5059680"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Cities near water bodies tend to have higher humidity levels, while inland regions may experience drier conditions. The visualization helps in understanding the impact of humidity on weather patterns and human comfort.</a:t>
            </a:r>
          </a:p>
          <a:p>
            <a:endParaRPr lang="en-U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B2908715-BB6D-FD2D-B521-61B61EB0EB52}"/>
              </a:ext>
            </a:extLst>
          </p:cNvPr>
          <p:cNvPicPr>
            <a:picLocks noChangeAspect="1"/>
          </p:cNvPicPr>
          <p:nvPr/>
        </p:nvPicPr>
        <p:blipFill>
          <a:blip r:embed="rId2"/>
          <a:stretch>
            <a:fillRect/>
          </a:stretch>
        </p:blipFill>
        <p:spPr>
          <a:xfrm>
            <a:off x="288827" y="2388400"/>
            <a:ext cx="6392390" cy="3805136"/>
          </a:xfrm>
          <a:prstGeom prst="rect">
            <a:avLst/>
          </a:prstGeom>
        </p:spPr>
      </p:pic>
    </p:spTree>
    <p:extLst>
      <p:ext uri="{BB962C8B-B14F-4D97-AF65-F5344CB8AC3E}">
        <p14:creationId xmlns:p14="http://schemas.microsoft.com/office/powerpoint/2010/main" val="189959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D4640-10A4-4BA7-F181-7678CB9572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BC7C99-30F7-C77F-B9C1-85145EDEE3AC}"/>
              </a:ext>
            </a:extLst>
          </p:cNvPr>
          <p:cNvSpPr txBox="1"/>
          <p:nvPr/>
        </p:nvSpPr>
        <p:spPr>
          <a:xfrm>
            <a:off x="1597152" y="771096"/>
            <a:ext cx="8266176"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Can you create a time-series chart in Power BI showing the relationship between wind speed and air pressure for a specific city?</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4" name="TextBox 3">
            <a:extLst>
              <a:ext uri="{FF2B5EF4-FFF2-40B4-BE49-F238E27FC236}">
                <a16:creationId xmlns:a16="http://schemas.microsoft.com/office/drawing/2014/main" id="{070DC0EE-0BEF-5360-B9C1-CD71A7350570}"/>
              </a:ext>
            </a:extLst>
          </p:cNvPr>
          <p:cNvSpPr txBox="1"/>
          <p:nvPr/>
        </p:nvSpPr>
        <p:spPr>
          <a:xfrm>
            <a:off x="8256015" y="3595700"/>
            <a:ext cx="372533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 strong inverse relationship often exists between wind speed and air pressure, especially during storms or cyclones. This analysis helps predict severe weather conditions and assess atmospheric stability.</a:t>
            </a: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74B72E7-D1A6-DB54-5B77-E58A5395E03D}"/>
              </a:ext>
            </a:extLst>
          </p:cNvPr>
          <p:cNvPicPr>
            <a:picLocks noChangeAspect="1"/>
          </p:cNvPicPr>
          <p:nvPr/>
        </p:nvPicPr>
        <p:blipFill>
          <a:blip r:embed="rId2"/>
          <a:stretch>
            <a:fillRect/>
          </a:stretch>
        </p:blipFill>
        <p:spPr>
          <a:xfrm>
            <a:off x="564220" y="2785144"/>
            <a:ext cx="7176780" cy="3464202"/>
          </a:xfrm>
          <a:prstGeom prst="rect">
            <a:avLst/>
          </a:prstGeom>
        </p:spPr>
      </p:pic>
    </p:spTree>
    <p:extLst>
      <p:ext uri="{BB962C8B-B14F-4D97-AF65-F5344CB8AC3E}">
        <p14:creationId xmlns:p14="http://schemas.microsoft.com/office/powerpoint/2010/main" val="34322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A706-B084-16CE-8776-C13E3B1C6C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C54E15-4DF9-B935-0DE1-2A89B22AB691}"/>
              </a:ext>
            </a:extLst>
          </p:cNvPr>
          <p:cNvSpPr txBox="1"/>
          <p:nvPr/>
        </p:nvSpPr>
        <p:spPr>
          <a:xfrm>
            <a:off x="938784" y="717558"/>
            <a:ext cx="9180576"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Power BI scatter plot to show the relationship between wind speed and air pressure for a specific city.</a:t>
            </a:r>
          </a:p>
          <a:p>
            <a:br>
              <a:rPr lang="en-US" sz="2400" b="1" i="0" dirty="0">
                <a:solidFill>
                  <a:srgbClr val="FF0000"/>
                </a:solidFill>
                <a:effectLst/>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3" name="TextBox 2">
            <a:extLst>
              <a:ext uri="{FF2B5EF4-FFF2-40B4-BE49-F238E27FC236}">
                <a16:creationId xmlns:a16="http://schemas.microsoft.com/office/drawing/2014/main" id="{765956AA-AEEE-2A7C-1754-83D23DDEF24F}"/>
              </a:ext>
            </a:extLst>
          </p:cNvPr>
          <p:cNvSpPr txBox="1"/>
          <p:nvPr/>
        </p:nvSpPr>
        <p:spPr>
          <a:xfrm>
            <a:off x="8034888" y="3608963"/>
            <a:ext cx="37592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Lower air pressure often correlates with stronger winds, indicating stormy conditions. The scatter plot helps in predicting and monitoring extreme weather events like hurricanes and cyclones.</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A59D86E-2F08-0FA8-B1B4-90FB1E614C38}"/>
              </a:ext>
            </a:extLst>
          </p:cNvPr>
          <p:cNvPicPr>
            <a:picLocks noChangeAspect="1"/>
          </p:cNvPicPr>
          <p:nvPr/>
        </p:nvPicPr>
        <p:blipFill>
          <a:blip r:embed="rId2"/>
          <a:stretch>
            <a:fillRect/>
          </a:stretch>
        </p:blipFill>
        <p:spPr>
          <a:xfrm>
            <a:off x="690520" y="2840737"/>
            <a:ext cx="6354083" cy="3248126"/>
          </a:xfrm>
          <a:prstGeom prst="rect">
            <a:avLst/>
          </a:prstGeom>
        </p:spPr>
      </p:pic>
    </p:spTree>
    <p:extLst>
      <p:ext uri="{BB962C8B-B14F-4D97-AF65-F5344CB8AC3E}">
        <p14:creationId xmlns:p14="http://schemas.microsoft.com/office/powerpoint/2010/main" val="311838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B092-C06E-8F2A-F9FC-DD471B24A863}"/>
              </a:ext>
            </a:extLst>
          </p:cNvPr>
          <p:cNvSpPr>
            <a:spLocks noGrp="1"/>
          </p:cNvSpPr>
          <p:nvPr>
            <p:ph type="title"/>
          </p:nvPr>
        </p:nvSpPr>
        <p:spPr/>
        <p:txBody>
          <a:bodyPr/>
          <a:lstStyle/>
          <a:p>
            <a:r>
              <a:rPr lang="en-US" sz="4400" b="1" dirty="0">
                <a:solidFill>
                  <a:srgbClr val="FF0000"/>
                </a:solidFill>
                <a:latin typeface="PMingLiU-ExtB" panose="02020500000000000000" pitchFamily="18" charset="-120"/>
                <a:ea typeface="PMingLiU-ExtB" panose="02020500000000000000" pitchFamily="18" charset="-120"/>
              </a:rPr>
              <a:t>INTRODUCTION</a:t>
            </a:r>
            <a:br>
              <a:rPr lang="en-US" b="1" dirty="0"/>
            </a:br>
            <a:endParaRPr lang="en-IN" b="1" dirty="0"/>
          </a:p>
        </p:txBody>
      </p:sp>
      <p:sp>
        <p:nvSpPr>
          <p:cNvPr id="3" name="Content Placeholder 2">
            <a:extLst>
              <a:ext uri="{FF2B5EF4-FFF2-40B4-BE49-F238E27FC236}">
                <a16:creationId xmlns:a16="http://schemas.microsoft.com/office/drawing/2014/main" id="{2B7A435B-9C93-4A9B-CB48-3115B5137B7F}"/>
              </a:ext>
            </a:extLst>
          </p:cNvPr>
          <p:cNvSpPr>
            <a:spLocks noGrp="1"/>
          </p:cNvSpPr>
          <p:nvPr>
            <p:ph sz="quarter" idx="13"/>
          </p:nvPr>
        </p:nvSpPr>
        <p:spPr>
          <a:xfrm>
            <a:off x="913774" y="2731008"/>
            <a:ext cx="10412594" cy="3413760"/>
          </a:xfrm>
        </p:spPr>
        <p:txBody>
          <a:bodyPr>
            <a:normAutofit/>
          </a:bodyPr>
          <a:lstStyle/>
          <a:p>
            <a:pPr marL="0" indent="0">
              <a:buNone/>
            </a:pPr>
            <a:r>
              <a:rPr lang="en-US" dirty="0">
                <a:latin typeface="Arial" panose="020B0604020202020204" pitchFamily="34" charset="0"/>
                <a:cs typeface="Arial" panose="020B0604020202020204" pitchFamily="34" charset="0"/>
              </a:rPr>
              <a:t>In a world where weather patterns influence various aspects of our daily lives, comprehending and analyzing meteorological data becomes increasingly essential. The </a:t>
            </a:r>
            <a:r>
              <a:rPr lang="en-US" b="1" dirty="0">
                <a:latin typeface="Arial" panose="020B0604020202020204" pitchFamily="34" charset="0"/>
                <a:cs typeface="Arial" panose="020B0604020202020204" pitchFamily="34" charset="0"/>
              </a:rPr>
              <a:t>Weather Insights Project</a:t>
            </a:r>
            <a:r>
              <a:rPr lang="en-US" dirty="0">
                <a:latin typeface="Arial" panose="020B0604020202020204" pitchFamily="34" charset="0"/>
                <a:cs typeface="Arial" panose="020B0604020202020204" pitchFamily="34" charset="0"/>
              </a:rPr>
              <a:t> delves into the complexities of atmospheric phenomena, investigating how elements such as temperature, humidity, pressure, wind speed, and direction impact different regions. Through advanced data visualization and analytical techniques, this initiative seeks to deliver valuable insights to diverse stakeholders, including meteorologists, urban planners, and individuals keen on understanding and adapting to weather variations.</a:t>
            </a:r>
          </a:p>
          <a:p>
            <a:endParaRPr lang="en-IN" dirty="0"/>
          </a:p>
        </p:txBody>
      </p:sp>
    </p:spTree>
    <p:extLst>
      <p:ext uri="{BB962C8B-B14F-4D97-AF65-F5344CB8AC3E}">
        <p14:creationId xmlns:p14="http://schemas.microsoft.com/office/powerpoint/2010/main" val="40828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68503-C116-E2E0-7717-415D7ADA4137}"/>
              </a:ext>
            </a:extLst>
          </p:cNvPr>
          <p:cNvPicPr>
            <a:picLocks noChangeAspect="1"/>
          </p:cNvPicPr>
          <p:nvPr/>
        </p:nvPicPr>
        <p:blipFill>
          <a:blip r:embed="rId2"/>
          <a:stretch>
            <a:fillRect/>
          </a:stretch>
        </p:blipFill>
        <p:spPr>
          <a:xfrm>
            <a:off x="0" y="-901"/>
            <a:ext cx="12192000" cy="6859802"/>
          </a:xfrm>
          <a:prstGeom prst="rect">
            <a:avLst/>
          </a:prstGeom>
        </p:spPr>
      </p:pic>
    </p:spTree>
    <p:extLst>
      <p:ext uri="{BB962C8B-B14F-4D97-AF65-F5344CB8AC3E}">
        <p14:creationId xmlns:p14="http://schemas.microsoft.com/office/powerpoint/2010/main" val="190026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1C96D6-689C-7673-59E5-1568130A1E85}"/>
              </a:ext>
            </a:extLst>
          </p:cNvPr>
          <p:cNvSpPr txBox="1"/>
          <p:nvPr/>
        </p:nvSpPr>
        <p:spPr>
          <a:xfrm>
            <a:off x="643467" y="736600"/>
            <a:ext cx="10540999"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How does the wind speed change over the course of a day? Create a radial chart in Power BI to represent this.</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12" name="TextBox 11">
            <a:extLst>
              <a:ext uri="{FF2B5EF4-FFF2-40B4-BE49-F238E27FC236}">
                <a16:creationId xmlns:a16="http://schemas.microsoft.com/office/drawing/2014/main" id="{1B0D1B54-3E7C-B50F-C2FA-DF5ABD1C41C4}"/>
              </a:ext>
            </a:extLst>
          </p:cNvPr>
          <p:cNvSpPr txBox="1"/>
          <p:nvPr/>
        </p:nvSpPr>
        <p:spPr>
          <a:xfrm>
            <a:off x="7667411" y="3813076"/>
            <a:ext cx="3517055"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Wind speed typically fluctuates, with peaks occurring during midday due to temperature differences. This pattern helps in wind energy generation and aviation planning.</a:t>
            </a:r>
          </a:p>
          <a:p>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C58E996-2FCF-DF8F-F668-0C6C79B52A01}"/>
              </a:ext>
            </a:extLst>
          </p:cNvPr>
          <p:cNvPicPr>
            <a:picLocks noChangeAspect="1"/>
          </p:cNvPicPr>
          <p:nvPr/>
        </p:nvPicPr>
        <p:blipFill>
          <a:blip r:embed="rId2"/>
          <a:stretch>
            <a:fillRect/>
          </a:stretch>
        </p:blipFill>
        <p:spPr>
          <a:xfrm>
            <a:off x="854779" y="2574826"/>
            <a:ext cx="6009317" cy="3647219"/>
          </a:xfrm>
          <a:prstGeom prst="rect">
            <a:avLst/>
          </a:prstGeom>
        </p:spPr>
      </p:pic>
    </p:spTree>
    <p:extLst>
      <p:ext uri="{BB962C8B-B14F-4D97-AF65-F5344CB8AC3E}">
        <p14:creationId xmlns:p14="http://schemas.microsoft.com/office/powerpoint/2010/main" val="234079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5997-B7E8-3B21-7D9B-4AC4B7BF9F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6722D6-43C5-566A-ADF8-6979E20F7AE8}"/>
              </a:ext>
            </a:extLst>
          </p:cNvPr>
          <p:cNvSpPr txBox="1"/>
          <p:nvPr/>
        </p:nvSpPr>
        <p:spPr>
          <a:xfrm>
            <a:off x="755892" y="833859"/>
            <a:ext cx="9570732"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wind rose chart in Power BI to visualize the prevailing wind directions for a selected city.</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3" name="TextBox 2">
            <a:extLst>
              <a:ext uri="{FF2B5EF4-FFF2-40B4-BE49-F238E27FC236}">
                <a16:creationId xmlns:a16="http://schemas.microsoft.com/office/drawing/2014/main" id="{27478A15-90F7-0B07-04FD-537CB47C8162}"/>
              </a:ext>
            </a:extLst>
          </p:cNvPr>
          <p:cNvSpPr txBox="1"/>
          <p:nvPr/>
        </p:nvSpPr>
        <p:spPr>
          <a:xfrm>
            <a:off x="8307832" y="3031280"/>
            <a:ext cx="3103880"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Wind patterns indicate dominant seasonal winds, which affect weather conditions and air quality. Understanding wind direction is crucial for aviation, wind energy production, and pollution control.</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6D68052-508F-B309-B1C6-4F99318D227A}"/>
              </a:ext>
            </a:extLst>
          </p:cNvPr>
          <p:cNvPicPr>
            <a:picLocks noChangeAspect="1"/>
          </p:cNvPicPr>
          <p:nvPr/>
        </p:nvPicPr>
        <p:blipFill>
          <a:blip r:embed="rId2"/>
          <a:stretch>
            <a:fillRect/>
          </a:stretch>
        </p:blipFill>
        <p:spPr>
          <a:xfrm>
            <a:off x="650785" y="2658882"/>
            <a:ext cx="7139904" cy="3543799"/>
          </a:xfrm>
          <a:prstGeom prst="rect">
            <a:avLst/>
          </a:prstGeom>
        </p:spPr>
      </p:pic>
    </p:spTree>
    <p:extLst>
      <p:ext uri="{BB962C8B-B14F-4D97-AF65-F5344CB8AC3E}">
        <p14:creationId xmlns:p14="http://schemas.microsoft.com/office/powerpoint/2010/main" val="40167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12A7-EF22-6225-4169-F0C7B1629AB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702873-C389-094A-D2DD-D00844BD1976}"/>
              </a:ext>
            </a:extLst>
          </p:cNvPr>
          <p:cNvSpPr txBox="1"/>
          <p:nvPr/>
        </p:nvSpPr>
        <p:spPr>
          <a:xfrm>
            <a:off x="1103207" y="801685"/>
            <a:ext cx="9430681"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Can you generate a Power BI heatmap illustrating the average wind speeds across cities for different months of the year?</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3" name="TextBox 2">
            <a:extLst>
              <a:ext uri="{FF2B5EF4-FFF2-40B4-BE49-F238E27FC236}">
                <a16:creationId xmlns:a16="http://schemas.microsoft.com/office/drawing/2014/main" id="{D6C14FEB-5DDB-0FBD-8B76-DA5D9649A7A1}"/>
              </a:ext>
            </a:extLst>
          </p:cNvPr>
          <p:cNvSpPr txBox="1"/>
          <p:nvPr/>
        </p:nvSpPr>
        <p:spPr>
          <a:xfrm>
            <a:off x="8525214" y="3196831"/>
            <a:ext cx="3422946"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Seasonal wind speed variations influence weather changes, monsoon patterns, and storm formations. The data is useful for planning outdoor activities, renewable energy projects, and disaster preparedness.</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B6A0A2-53D6-9ADF-4248-998D746ECEA9}"/>
              </a:ext>
            </a:extLst>
          </p:cNvPr>
          <p:cNvPicPr>
            <a:picLocks noChangeAspect="1"/>
          </p:cNvPicPr>
          <p:nvPr/>
        </p:nvPicPr>
        <p:blipFill>
          <a:blip r:embed="rId2"/>
          <a:stretch>
            <a:fillRect/>
          </a:stretch>
        </p:blipFill>
        <p:spPr>
          <a:xfrm>
            <a:off x="494561" y="2535917"/>
            <a:ext cx="7463071" cy="3583885"/>
          </a:xfrm>
          <a:prstGeom prst="rect">
            <a:avLst/>
          </a:prstGeom>
        </p:spPr>
      </p:pic>
    </p:spTree>
    <p:extLst>
      <p:ext uri="{BB962C8B-B14F-4D97-AF65-F5344CB8AC3E}">
        <p14:creationId xmlns:p14="http://schemas.microsoft.com/office/powerpoint/2010/main" val="53669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D93CEC-F1E7-2F01-8F5B-1243D7A4EE8D}"/>
              </a:ext>
            </a:extLst>
          </p:cNvPr>
          <p:cNvPicPr>
            <a:picLocks noChangeAspect="1"/>
          </p:cNvPicPr>
          <p:nvPr/>
        </p:nvPicPr>
        <p:blipFill>
          <a:blip r:embed="rId2"/>
          <a:stretch>
            <a:fillRect/>
          </a:stretch>
        </p:blipFill>
        <p:spPr>
          <a:xfrm>
            <a:off x="0" y="0"/>
            <a:ext cx="12192000" cy="6813587"/>
          </a:xfrm>
          <a:prstGeom prst="rect">
            <a:avLst/>
          </a:prstGeom>
        </p:spPr>
      </p:pic>
    </p:spTree>
    <p:extLst>
      <p:ext uri="{BB962C8B-B14F-4D97-AF65-F5344CB8AC3E}">
        <p14:creationId xmlns:p14="http://schemas.microsoft.com/office/powerpoint/2010/main" val="78795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634079-3607-F386-6077-063C6E71E1A8}"/>
              </a:ext>
            </a:extLst>
          </p:cNvPr>
          <p:cNvSpPr txBox="1"/>
          <p:nvPr/>
        </p:nvSpPr>
        <p:spPr>
          <a:xfrm>
            <a:off x="962609" y="786384"/>
            <a:ext cx="10063141"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Can you create a heatmap in Power BI to visualize the busiest hours for specific weather conditions (e.g., "clear sky," "rainy")?</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8" name="TextBox 7">
            <a:extLst>
              <a:ext uri="{FF2B5EF4-FFF2-40B4-BE49-F238E27FC236}">
                <a16:creationId xmlns:a16="http://schemas.microsoft.com/office/drawing/2014/main" id="{818FD5F2-875A-06E5-591A-750E478AECC0}"/>
              </a:ext>
            </a:extLst>
          </p:cNvPr>
          <p:cNvSpPr txBox="1"/>
          <p:nvPr/>
        </p:nvSpPr>
        <p:spPr>
          <a:xfrm>
            <a:off x="7783355" y="3477768"/>
            <a:ext cx="39878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Certain weather conditions, such as "rainy" or "clear sky," tend to occur more frequently during specific times of the day. This analysis can help in transportation, event planning, and energy consumption predictions.</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0054DAB-5836-D9DE-3FAC-1BC26BFAEA01}"/>
              </a:ext>
            </a:extLst>
          </p:cNvPr>
          <p:cNvPicPr>
            <a:picLocks noChangeAspect="1"/>
          </p:cNvPicPr>
          <p:nvPr/>
        </p:nvPicPr>
        <p:blipFill>
          <a:blip r:embed="rId2"/>
          <a:stretch>
            <a:fillRect/>
          </a:stretch>
        </p:blipFill>
        <p:spPr>
          <a:xfrm>
            <a:off x="420845" y="2908486"/>
            <a:ext cx="7252149" cy="3446888"/>
          </a:xfrm>
          <a:prstGeom prst="rect">
            <a:avLst/>
          </a:prstGeom>
        </p:spPr>
      </p:pic>
    </p:spTree>
    <p:extLst>
      <p:ext uri="{BB962C8B-B14F-4D97-AF65-F5344CB8AC3E}">
        <p14:creationId xmlns:p14="http://schemas.microsoft.com/office/powerpoint/2010/main" val="1304762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C4DB0E-2109-C9B7-5BFB-1B29BD8EC154}"/>
              </a:ext>
            </a:extLst>
          </p:cNvPr>
          <p:cNvSpPr txBox="1"/>
          <p:nvPr/>
        </p:nvSpPr>
        <p:spPr>
          <a:xfrm>
            <a:off x="736600" y="778932"/>
            <a:ext cx="9809480"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Can you build a heatmap in Power BI to show the temperature ranges for cities across different countries?</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6" name="TextBox 5">
            <a:extLst>
              <a:ext uri="{FF2B5EF4-FFF2-40B4-BE49-F238E27FC236}">
                <a16:creationId xmlns:a16="http://schemas.microsoft.com/office/drawing/2014/main" id="{4866D149-F542-A193-6E1A-6887626D85A7}"/>
              </a:ext>
            </a:extLst>
          </p:cNvPr>
          <p:cNvSpPr txBox="1"/>
          <p:nvPr/>
        </p:nvSpPr>
        <p:spPr>
          <a:xfrm>
            <a:off x="8268546" y="3493745"/>
            <a:ext cx="348454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Temperature variations highlight climatic differences among countries, influencing agriculture, tourism, and living conditions. Extreme temperature zones can be identified for further study on adaptation and mitigation strategies.</a:t>
            </a:r>
          </a:p>
        </p:txBody>
      </p:sp>
      <p:pic>
        <p:nvPicPr>
          <p:cNvPr id="12" name="Picture 11">
            <a:extLst>
              <a:ext uri="{FF2B5EF4-FFF2-40B4-BE49-F238E27FC236}">
                <a16:creationId xmlns:a16="http://schemas.microsoft.com/office/drawing/2014/main" id="{D698BD1D-FFEA-B02B-73EC-FE6AF3FC79F9}"/>
              </a:ext>
            </a:extLst>
          </p:cNvPr>
          <p:cNvPicPr>
            <a:picLocks noChangeAspect="1"/>
          </p:cNvPicPr>
          <p:nvPr/>
        </p:nvPicPr>
        <p:blipFill>
          <a:blip r:embed="rId2"/>
          <a:stretch>
            <a:fillRect/>
          </a:stretch>
        </p:blipFill>
        <p:spPr>
          <a:xfrm>
            <a:off x="581273" y="2767583"/>
            <a:ext cx="7328968" cy="3511797"/>
          </a:xfrm>
          <a:prstGeom prst="rect">
            <a:avLst/>
          </a:prstGeom>
        </p:spPr>
      </p:pic>
    </p:spTree>
    <p:extLst>
      <p:ext uri="{BB962C8B-B14F-4D97-AF65-F5344CB8AC3E}">
        <p14:creationId xmlns:p14="http://schemas.microsoft.com/office/powerpoint/2010/main" val="89003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EDCA4-DD57-72E7-2411-126EB568D154}"/>
              </a:ext>
            </a:extLst>
          </p:cNvPr>
          <p:cNvSpPr txBox="1"/>
          <p:nvPr/>
        </p:nvSpPr>
        <p:spPr>
          <a:xfrm>
            <a:off x="1120331" y="807596"/>
            <a:ext cx="9462325" cy="1569660"/>
          </a:xfrm>
          <a:prstGeom prst="rect">
            <a:avLst/>
          </a:prstGeom>
          <a:noFill/>
        </p:spPr>
        <p:txBody>
          <a:bodyPr wrap="square">
            <a:spAutoFit/>
          </a:bodyPr>
          <a:lstStyle/>
          <a:p>
            <a:pPr algn="l"/>
            <a:r>
              <a:rPr lang="en-US" sz="2400" b="1" i="0" dirty="0">
                <a:solidFill>
                  <a:srgbClr val="FF0000"/>
                </a:solidFill>
                <a:effectLst/>
                <a:latin typeface="PMingLiU-ExtB" panose="02020500000000000000" pitchFamily="18" charset="-120"/>
                <a:ea typeface="PMingLiU-ExtB" panose="02020500000000000000" pitchFamily="18" charset="-120"/>
              </a:rPr>
              <a:t>Create a bar chart in Power BI to highlight cities with the highest and lowest average temperatures in the dataset.</a:t>
            </a:r>
          </a:p>
          <a:p>
            <a:br>
              <a:rPr lang="en-US" sz="2400" b="1" dirty="0">
                <a:solidFill>
                  <a:srgbClr val="FF0000"/>
                </a:solidFill>
                <a:latin typeface="PMingLiU-ExtB" panose="02020500000000000000" pitchFamily="18" charset="-120"/>
                <a:ea typeface="PMingLiU-ExtB" panose="02020500000000000000" pitchFamily="18" charset="-120"/>
              </a:rPr>
            </a:br>
            <a:endParaRPr lang="en-US" sz="2400" b="1" dirty="0">
              <a:solidFill>
                <a:srgbClr val="FF0000"/>
              </a:solidFill>
              <a:latin typeface="PMingLiU-ExtB" panose="02020500000000000000" pitchFamily="18" charset="-120"/>
              <a:ea typeface="PMingLiU-ExtB" panose="02020500000000000000" pitchFamily="18" charset="-120"/>
            </a:endParaRPr>
          </a:p>
        </p:txBody>
      </p:sp>
      <p:sp>
        <p:nvSpPr>
          <p:cNvPr id="3" name="TextBox 2">
            <a:extLst>
              <a:ext uri="{FF2B5EF4-FFF2-40B4-BE49-F238E27FC236}">
                <a16:creationId xmlns:a16="http://schemas.microsoft.com/office/drawing/2014/main" id="{7D97BE56-9B52-3A8B-7675-D18F18503E27}"/>
              </a:ext>
            </a:extLst>
          </p:cNvPr>
          <p:cNvSpPr txBox="1"/>
          <p:nvPr/>
        </p:nvSpPr>
        <p:spPr>
          <a:xfrm>
            <a:off x="8450748" y="3624349"/>
            <a:ext cx="3521796"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Arial" panose="020B0604020202020204" pitchFamily="34" charset="0"/>
                <a:cs typeface="Arial" panose="020B0604020202020204" pitchFamily="34" charset="0"/>
              </a:rPr>
              <a:t>Conclusion:</a:t>
            </a:r>
            <a:r>
              <a:rPr lang="en-US" dirty="0">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Cities with extreme temperatures are often influenced by their altitude, latitude, or desert/mountainous conditions. Identifying such cities helps in planning infrastructure, energy needs, and public health strategies.</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21E9013-232D-0197-CED4-764437B6D8A5}"/>
              </a:ext>
            </a:extLst>
          </p:cNvPr>
          <p:cNvPicPr>
            <a:picLocks noChangeAspect="1"/>
          </p:cNvPicPr>
          <p:nvPr/>
        </p:nvPicPr>
        <p:blipFill>
          <a:blip r:embed="rId2"/>
          <a:stretch>
            <a:fillRect/>
          </a:stretch>
        </p:blipFill>
        <p:spPr>
          <a:xfrm>
            <a:off x="390144" y="2688429"/>
            <a:ext cx="7485952" cy="3584632"/>
          </a:xfrm>
          <a:prstGeom prst="rect">
            <a:avLst/>
          </a:prstGeom>
        </p:spPr>
      </p:pic>
    </p:spTree>
    <p:extLst>
      <p:ext uri="{BB962C8B-B14F-4D97-AF65-F5344CB8AC3E}">
        <p14:creationId xmlns:p14="http://schemas.microsoft.com/office/powerpoint/2010/main" val="579198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A87-9326-D928-26A5-76DD3B82AB25}"/>
              </a:ext>
            </a:extLst>
          </p:cNvPr>
          <p:cNvSpPr>
            <a:spLocks noGrp="1"/>
          </p:cNvSpPr>
          <p:nvPr>
            <p:ph type="title"/>
          </p:nvPr>
        </p:nvSpPr>
        <p:spPr>
          <a:xfrm>
            <a:off x="812840" y="3070520"/>
            <a:ext cx="11029616" cy="1013800"/>
          </a:xfrm>
        </p:spPr>
        <p:txBody>
          <a:bodyPr/>
          <a:lstStyle/>
          <a:p>
            <a:pPr algn="ctr"/>
            <a:r>
              <a:rPr lang="en-US" sz="6600" b="1" dirty="0">
                <a:solidFill>
                  <a:srgbClr val="FF0000"/>
                </a:solidFill>
                <a:latin typeface="PMingLiU-ExtB" panose="02020500000000000000" pitchFamily="18" charset="-120"/>
                <a:ea typeface="PMingLiU-ExtB" panose="02020500000000000000" pitchFamily="18" charset="-120"/>
              </a:rPr>
              <a:t>EDA Problem Statements</a:t>
            </a:r>
            <a:endParaRPr lang="en-IN" sz="6600" b="1" dirty="0">
              <a:solidFill>
                <a:srgbClr val="FF0000"/>
              </a:solidFill>
              <a:latin typeface="PMingLiU-ExtB" panose="02020500000000000000" pitchFamily="18" charset="-120"/>
              <a:ea typeface="PMingLiU-ExtB" panose="02020500000000000000" pitchFamily="18" charset="-120"/>
            </a:endParaRPr>
          </a:p>
        </p:txBody>
      </p:sp>
      <p:pic>
        <p:nvPicPr>
          <p:cNvPr id="6" name="Picture 5">
            <a:extLst>
              <a:ext uri="{FF2B5EF4-FFF2-40B4-BE49-F238E27FC236}">
                <a16:creationId xmlns:a16="http://schemas.microsoft.com/office/drawing/2014/main" id="{1C51C8AA-42C1-DEC7-633E-D9C8C7A31F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52631" y="4084320"/>
            <a:ext cx="2589825" cy="2468449"/>
          </a:xfrm>
          <a:prstGeom prst="rect">
            <a:avLst/>
          </a:prstGeom>
        </p:spPr>
      </p:pic>
    </p:spTree>
    <p:extLst>
      <p:ext uri="{BB962C8B-B14F-4D97-AF65-F5344CB8AC3E}">
        <p14:creationId xmlns:p14="http://schemas.microsoft.com/office/powerpoint/2010/main" val="86948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86D50-16B5-C88D-A56A-FC953F89D8B8}"/>
              </a:ext>
            </a:extLst>
          </p:cNvPr>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3949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3AD1F-9E48-93C4-C99C-6148CD3C6D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595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80558-B377-B341-4C1E-C256D91F39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301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9DAD7-34D0-67BB-9D74-0E16C3E08877}"/>
              </a:ext>
            </a:extLst>
          </p:cNvPr>
          <p:cNvPicPr>
            <a:picLocks noChangeAspect="1"/>
          </p:cNvPicPr>
          <p:nvPr/>
        </p:nvPicPr>
        <p:blipFill>
          <a:blip r:embed="rId2"/>
          <a:stretch>
            <a:fillRect/>
          </a:stretch>
        </p:blipFill>
        <p:spPr>
          <a:xfrm>
            <a:off x="27809" y="0"/>
            <a:ext cx="12164191" cy="6858000"/>
          </a:xfrm>
          <a:prstGeom prst="rect">
            <a:avLst/>
          </a:prstGeom>
        </p:spPr>
      </p:pic>
    </p:spTree>
    <p:extLst>
      <p:ext uri="{BB962C8B-B14F-4D97-AF65-F5344CB8AC3E}">
        <p14:creationId xmlns:p14="http://schemas.microsoft.com/office/powerpoint/2010/main" val="380889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45B65A-838D-574A-D26F-0BCA03297E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156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B8835-1FD3-818B-78BB-5E1078D15C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235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2505C-B7ED-A715-5C93-B774D6AAED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10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2B4D1-A9E0-12FF-E086-81E29DA59E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8429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0FE4D-5AEF-18DD-A654-869B27611FB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3095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B3149-ECB1-85E6-978F-94C00D51930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80128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333556-26F1-56DB-3A5A-328843D177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1383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60DB9-E2E5-80F1-AF0B-76FCDAFA6C42}"/>
              </a:ext>
            </a:extLst>
          </p:cNvPr>
          <p:cNvPicPr>
            <a:picLocks noChangeAspect="1"/>
          </p:cNvPicPr>
          <p:nvPr/>
        </p:nvPicPr>
        <p:blipFill>
          <a:blip r:embed="rId2"/>
          <a:stretch>
            <a:fillRect/>
          </a:stretch>
        </p:blipFill>
        <p:spPr>
          <a:xfrm>
            <a:off x="17351" y="0"/>
            <a:ext cx="12174649" cy="6857999"/>
          </a:xfrm>
          <a:prstGeom prst="rect">
            <a:avLst/>
          </a:prstGeom>
        </p:spPr>
      </p:pic>
    </p:spTree>
    <p:extLst>
      <p:ext uri="{BB962C8B-B14F-4D97-AF65-F5344CB8AC3E}">
        <p14:creationId xmlns:p14="http://schemas.microsoft.com/office/powerpoint/2010/main" val="141493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AAF25FFB-7148-2035-E801-FBE367534C8A}"/>
              </a:ext>
            </a:extLst>
          </p:cNvPr>
          <p:cNvGraphicFramePr/>
          <p:nvPr>
            <p:extLst>
              <p:ext uri="{D42A27DB-BD31-4B8C-83A1-F6EECF244321}">
                <p14:modId xmlns:p14="http://schemas.microsoft.com/office/powerpoint/2010/main" val="1330266889"/>
              </p:ext>
            </p:extLst>
          </p:nvPr>
        </p:nvGraphicFramePr>
        <p:xfrm>
          <a:off x="982133" y="1092200"/>
          <a:ext cx="10473268" cy="4254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771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DFA8E6-742A-86DD-19D1-B4C83BF744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0258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B60A9-317C-836D-3478-C053DD4E994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00157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E82C8-EB95-7D99-A729-DE4950D2942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01545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959A6-911A-654E-EFB6-1798AF1A104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26095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2B9BC-0675-DAD9-6FA9-6599C745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341376"/>
            <a:ext cx="8436864" cy="5876544"/>
          </a:xfrm>
          <a:prstGeom prst="rect">
            <a:avLst/>
          </a:prstGeom>
        </p:spPr>
      </p:pic>
      <p:sp>
        <p:nvSpPr>
          <p:cNvPr id="6" name="TextBox 5">
            <a:extLst>
              <a:ext uri="{FF2B5EF4-FFF2-40B4-BE49-F238E27FC236}">
                <a16:creationId xmlns:a16="http://schemas.microsoft.com/office/drawing/2014/main" id="{E9E4E730-BCEB-6CAF-076D-EF7B54415DF2}"/>
              </a:ext>
            </a:extLst>
          </p:cNvPr>
          <p:cNvSpPr txBox="1"/>
          <p:nvPr/>
        </p:nvSpPr>
        <p:spPr>
          <a:xfrm>
            <a:off x="8790432" y="3160776"/>
            <a:ext cx="3121152" cy="2585323"/>
          </a:xfrm>
          <a:prstGeom prst="rect">
            <a:avLst/>
          </a:prstGeom>
          <a:noFill/>
        </p:spPr>
        <p:txBody>
          <a:bodyPr wrap="square" rtlCol="0">
            <a:spAutoFit/>
          </a:bodyPr>
          <a:lstStyle/>
          <a:p>
            <a:r>
              <a:rPr lang="en-US" b="1" dirty="0"/>
              <a:t>Conclusion: </a:t>
            </a:r>
            <a:r>
              <a:rPr lang="en-US" dirty="0"/>
              <a:t>To create the dashboard, I first added a new sheet in Excel, then copied all the charts and pasted them onto a single sheet. After organizing the elements, the final dashboard looks like this.</a:t>
            </a:r>
          </a:p>
          <a:p>
            <a:endParaRPr lang="en-IN" dirty="0"/>
          </a:p>
        </p:txBody>
      </p:sp>
      <p:pic>
        <p:nvPicPr>
          <p:cNvPr id="5" name="Picture 4">
            <a:extLst>
              <a:ext uri="{FF2B5EF4-FFF2-40B4-BE49-F238E27FC236}">
                <a16:creationId xmlns:a16="http://schemas.microsoft.com/office/drawing/2014/main" id="{6EA82290-135E-C50B-FF5A-CE86A80D60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02496" y="0"/>
            <a:ext cx="2718816" cy="2023872"/>
          </a:xfrm>
          <a:prstGeom prst="rect">
            <a:avLst/>
          </a:prstGeom>
        </p:spPr>
      </p:pic>
    </p:spTree>
    <p:extLst>
      <p:ext uri="{BB962C8B-B14F-4D97-AF65-F5344CB8AC3E}">
        <p14:creationId xmlns:p14="http://schemas.microsoft.com/office/powerpoint/2010/main" val="3961133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819EE5-BD8E-235B-AEE6-F5FA0100EC70}"/>
              </a:ext>
            </a:extLst>
          </p:cNvPr>
          <p:cNvSpPr>
            <a:spLocks noGrp="1"/>
          </p:cNvSpPr>
          <p:nvPr>
            <p:ph type="subTitle" idx="1"/>
          </p:nvPr>
        </p:nvSpPr>
        <p:spPr>
          <a:xfrm>
            <a:off x="1229749" y="3213756"/>
            <a:ext cx="9732501" cy="1407012"/>
          </a:xfrm>
        </p:spPr>
        <p:txBody>
          <a:bodyPr>
            <a:noAutofit/>
          </a:bodyPr>
          <a:lstStyle/>
          <a:p>
            <a:pPr algn="ctr"/>
            <a:r>
              <a:rPr lang="en-US" sz="6600" dirty="0" err="1">
                <a:solidFill>
                  <a:srgbClr val="FF0000"/>
                </a:solidFill>
                <a:latin typeface="PMingLiU-ExtB" panose="02020500000000000000" pitchFamily="18" charset="-120"/>
                <a:ea typeface="PMingLiU-ExtB" panose="02020500000000000000" pitchFamily="18" charset="-120"/>
              </a:rPr>
              <a:t>THaNK</a:t>
            </a:r>
            <a:r>
              <a:rPr lang="en-US" sz="6600" dirty="0">
                <a:solidFill>
                  <a:srgbClr val="FF0000"/>
                </a:solidFill>
                <a:latin typeface="PMingLiU-ExtB" panose="02020500000000000000" pitchFamily="18" charset="-120"/>
                <a:ea typeface="PMingLiU-ExtB" panose="02020500000000000000" pitchFamily="18" charset="-120"/>
              </a:rPr>
              <a:t> YOU</a:t>
            </a:r>
            <a:endParaRPr lang="en-IN" sz="6600" dirty="0">
              <a:solidFill>
                <a:srgbClr val="FF0000"/>
              </a:solidFill>
              <a:latin typeface="PMingLiU-ExtB" panose="02020500000000000000" pitchFamily="18" charset="-120"/>
              <a:ea typeface="PMingLiU-ExtB" panose="02020500000000000000" pitchFamily="18" charset="-120"/>
            </a:endParaRPr>
          </a:p>
        </p:txBody>
      </p:sp>
      <p:pic>
        <p:nvPicPr>
          <p:cNvPr id="5" name="Picture 4">
            <a:extLst>
              <a:ext uri="{FF2B5EF4-FFF2-40B4-BE49-F238E27FC236}">
                <a16:creationId xmlns:a16="http://schemas.microsoft.com/office/drawing/2014/main" id="{9D9CC491-F251-0216-6884-DCBAA10D135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20325" y="583333"/>
            <a:ext cx="4584945" cy="3142489"/>
          </a:xfrm>
          <a:prstGeom prst="rect">
            <a:avLst/>
          </a:prstGeom>
        </p:spPr>
      </p:pic>
    </p:spTree>
    <p:extLst>
      <p:ext uri="{BB962C8B-B14F-4D97-AF65-F5344CB8AC3E}">
        <p14:creationId xmlns:p14="http://schemas.microsoft.com/office/powerpoint/2010/main" val="229441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9C139EE9-2F3F-CCAC-BB11-3862D737FDBE}"/>
              </a:ext>
            </a:extLst>
          </p:cNvPr>
          <p:cNvGraphicFramePr/>
          <p:nvPr>
            <p:extLst>
              <p:ext uri="{D42A27DB-BD31-4B8C-83A1-F6EECF244321}">
                <p14:modId xmlns:p14="http://schemas.microsoft.com/office/powerpoint/2010/main" val="3227113339"/>
              </p:ext>
            </p:extLst>
          </p:nvPr>
        </p:nvGraphicFramePr>
        <p:xfrm>
          <a:off x="863600" y="1227667"/>
          <a:ext cx="10668000" cy="4123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700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A5BF-7DD5-7DDA-AAD7-6763A94D1502}"/>
              </a:ext>
            </a:extLst>
          </p:cNvPr>
          <p:cNvSpPr>
            <a:spLocks noGrp="1"/>
          </p:cNvSpPr>
          <p:nvPr>
            <p:ph type="title"/>
          </p:nvPr>
        </p:nvSpPr>
        <p:spPr>
          <a:xfrm>
            <a:off x="915756" y="560832"/>
            <a:ext cx="4182532" cy="1134102"/>
          </a:xfrm>
        </p:spPr>
        <p:txBody>
          <a:bodyPr/>
          <a:lstStyle/>
          <a:p>
            <a:r>
              <a:rPr kumimoji="0" lang="en-US" sz="4400" b="1" i="0" u="none" strike="noStrike" kern="1200" cap="none" spc="0" normalizeH="0" baseline="0" dirty="0">
                <a:ln>
                  <a:noFill/>
                </a:ln>
                <a:solidFill>
                  <a:srgbClr val="FF0000"/>
                </a:solidFill>
                <a:effectLst/>
                <a:uLnTx/>
                <a:uFillTx/>
                <a:latin typeface="PMingLiU-ExtB" panose="02020500000000000000" pitchFamily="18" charset="-120"/>
                <a:ea typeface="PMingLiU-ExtB" panose="02020500000000000000" pitchFamily="18" charset="-120"/>
                <a:cs typeface="+mn-cs"/>
              </a:rPr>
              <a:t>ER Diagram</a:t>
            </a:r>
            <a:endParaRPr lang="en-US" sz="4400" dirty="0">
              <a:solidFill>
                <a:srgbClr val="FF0000"/>
              </a:solidFill>
              <a:latin typeface="PMingLiU-ExtB" panose="02020500000000000000" pitchFamily="18" charset="-120"/>
              <a:ea typeface="PMingLiU-ExtB" panose="02020500000000000000" pitchFamily="18" charset="-120"/>
            </a:endParaRPr>
          </a:p>
        </p:txBody>
      </p:sp>
      <p:pic>
        <p:nvPicPr>
          <p:cNvPr id="4" name="Picture 3">
            <a:extLst>
              <a:ext uri="{FF2B5EF4-FFF2-40B4-BE49-F238E27FC236}">
                <a16:creationId xmlns:a16="http://schemas.microsoft.com/office/drawing/2014/main" id="{E56C0AEF-2F13-DCAC-7982-34848CF036EE}"/>
              </a:ext>
            </a:extLst>
          </p:cNvPr>
          <p:cNvPicPr>
            <a:picLocks noChangeAspect="1"/>
          </p:cNvPicPr>
          <p:nvPr/>
        </p:nvPicPr>
        <p:blipFill>
          <a:blip r:embed="rId2"/>
          <a:stretch>
            <a:fillRect/>
          </a:stretch>
        </p:blipFill>
        <p:spPr>
          <a:xfrm>
            <a:off x="1609344" y="2596896"/>
            <a:ext cx="8443633" cy="3962400"/>
          </a:xfrm>
          <a:prstGeom prst="rect">
            <a:avLst/>
          </a:prstGeom>
        </p:spPr>
      </p:pic>
    </p:spTree>
    <p:extLst>
      <p:ext uri="{BB962C8B-B14F-4D97-AF65-F5344CB8AC3E}">
        <p14:creationId xmlns:p14="http://schemas.microsoft.com/office/powerpoint/2010/main" val="42061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2297-DE5D-5078-6364-5DB10D420E67}"/>
              </a:ext>
            </a:extLst>
          </p:cNvPr>
          <p:cNvSpPr>
            <a:spLocks noGrp="1"/>
          </p:cNvSpPr>
          <p:nvPr>
            <p:ph type="title"/>
          </p:nvPr>
        </p:nvSpPr>
        <p:spPr>
          <a:xfrm>
            <a:off x="1117600" y="2554552"/>
            <a:ext cx="10287000" cy="2292096"/>
          </a:xfrm>
        </p:spPr>
        <p:txBody>
          <a:bodyPr>
            <a:normAutofit/>
          </a:bodyPr>
          <a:lstStyle/>
          <a:p>
            <a:r>
              <a:rPr kumimoji="0" lang="en-US" sz="6600" b="1" i="0" u="none" strike="noStrike" kern="1200" cap="none" spc="0" normalizeH="0" baseline="0" noProof="0" dirty="0">
                <a:ln>
                  <a:noFill/>
                </a:ln>
                <a:solidFill>
                  <a:srgbClr val="FF0000"/>
                </a:solidFill>
                <a:effectLst/>
                <a:uLnTx/>
                <a:uFillTx/>
                <a:latin typeface="PMingLiU-ExtB" panose="02020500000000000000" pitchFamily="18" charset="-120"/>
                <a:ea typeface="PMingLiU-ExtB" panose="02020500000000000000" pitchFamily="18" charset="-120"/>
              </a:rPr>
              <a:t>Power BI Problem</a:t>
            </a:r>
            <a:r>
              <a:rPr lang="en-US" sz="6600" b="1" kern="1200" dirty="0">
                <a:solidFill>
                  <a:srgbClr val="FF0000"/>
                </a:solidFill>
                <a:latin typeface="PMingLiU-ExtB" panose="02020500000000000000" pitchFamily="18" charset="-120"/>
                <a:ea typeface="PMingLiU-ExtB" panose="02020500000000000000" pitchFamily="18" charset="-120"/>
              </a:rPr>
              <a:t> Statements</a:t>
            </a:r>
            <a:endParaRPr lang="en-US" sz="6600" b="1" dirty="0">
              <a:solidFill>
                <a:srgbClr val="FF0000"/>
              </a:solidFill>
              <a:latin typeface="PMingLiU-ExtB" panose="02020500000000000000" pitchFamily="18" charset="-120"/>
              <a:ea typeface="PMingLiU-ExtB" panose="02020500000000000000" pitchFamily="18" charset="-120"/>
            </a:endParaRPr>
          </a:p>
        </p:txBody>
      </p:sp>
      <p:pic>
        <p:nvPicPr>
          <p:cNvPr id="4" name="Picture 3">
            <a:extLst>
              <a:ext uri="{FF2B5EF4-FFF2-40B4-BE49-F238E27FC236}">
                <a16:creationId xmlns:a16="http://schemas.microsoft.com/office/drawing/2014/main" id="{A4F85BB9-FB88-80F4-7AA4-D224D48D7B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48426" y="4303448"/>
            <a:ext cx="2249004" cy="2079392"/>
          </a:xfrm>
          <a:prstGeom prst="rect">
            <a:avLst/>
          </a:prstGeom>
        </p:spPr>
      </p:pic>
    </p:spTree>
    <p:extLst>
      <p:ext uri="{BB962C8B-B14F-4D97-AF65-F5344CB8AC3E}">
        <p14:creationId xmlns:p14="http://schemas.microsoft.com/office/powerpoint/2010/main" val="373188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CD360E-0477-FA66-047F-9CDC9D2057B1}"/>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47424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7182-CFF2-F92E-2D36-AE60E784361B}"/>
              </a:ext>
            </a:extLst>
          </p:cNvPr>
          <p:cNvSpPr>
            <a:spLocks noGrp="1"/>
          </p:cNvSpPr>
          <p:nvPr>
            <p:ph type="title"/>
          </p:nvPr>
        </p:nvSpPr>
        <p:spPr>
          <a:xfrm>
            <a:off x="524933" y="601134"/>
            <a:ext cx="11085875" cy="1016000"/>
          </a:xfrm>
        </p:spPr>
        <p:txBody>
          <a:bodyPr>
            <a:normAutofit/>
          </a:bodyPr>
          <a:lstStyle/>
          <a:p>
            <a:r>
              <a:rPr lang="en-US" sz="2400" b="1" i="0" cap="none" dirty="0">
                <a:solidFill>
                  <a:srgbClr val="FF0000"/>
                </a:solidFill>
                <a:effectLst/>
                <a:latin typeface="PMingLiU-ExtB" panose="02020500000000000000" pitchFamily="18" charset="-120"/>
                <a:ea typeface="PMingLiU-ExtB" panose="02020500000000000000" pitchFamily="18" charset="-120"/>
              </a:rPr>
              <a:t>Can you create a geographical map in power BI showing the distribution of cities in the dataset based on their latitude and longitude?</a:t>
            </a:r>
            <a:endParaRPr lang="en-US" sz="2400" b="1" cap="none" dirty="0">
              <a:solidFill>
                <a:srgbClr val="FF0000"/>
              </a:solidFill>
              <a:latin typeface="PMingLiU-ExtB" panose="02020500000000000000" pitchFamily="18" charset="-120"/>
              <a:ea typeface="PMingLiU-ExtB" panose="02020500000000000000" pitchFamily="18" charset="-120"/>
            </a:endParaRPr>
          </a:p>
        </p:txBody>
      </p:sp>
      <p:sp>
        <p:nvSpPr>
          <p:cNvPr id="9" name="TextBox 8">
            <a:extLst>
              <a:ext uri="{FF2B5EF4-FFF2-40B4-BE49-F238E27FC236}">
                <a16:creationId xmlns:a16="http://schemas.microsoft.com/office/drawing/2014/main" id="{D1D77F21-C282-08DF-7393-EFA9AFB737BE}"/>
              </a:ext>
            </a:extLst>
          </p:cNvPr>
          <p:cNvSpPr txBox="1"/>
          <p:nvPr/>
        </p:nvSpPr>
        <p:spPr>
          <a:xfrm>
            <a:off x="7481484" y="3854366"/>
            <a:ext cx="4555068"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Cities are more densely distributed in specific regions, often around major economic hubs or favorable climatic zones.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map helps identify underrepresented areas, which can be useful for urban development and infrastructure planning.</a:t>
            </a:r>
          </a:p>
        </p:txBody>
      </p:sp>
      <p:pic>
        <p:nvPicPr>
          <p:cNvPr id="4" name="Picture 3">
            <a:extLst>
              <a:ext uri="{FF2B5EF4-FFF2-40B4-BE49-F238E27FC236}">
                <a16:creationId xmlns:a16="http://schemas.microsoft.com/office/drawing/2014/main" id="{9C15989A-42FC-403F-1B61-0526E45867AB}"/>
              </a:ext>
            </a:extLst>
          </p:cNvPr>
          <p:cNvPicPr>
            <a:picLocks noChangeAspect="1"/>
          </p:cNvPicPr>
          <p:nvPr/>
        </p:nvPicPr>
        <p:blipFill>
          <a:blip r:embed="rId2"/>
          <a:stretch>
            <a:fillRect/>
          </a:stretch>
        </p:blipFill>
        <p:spPr>
          <a:xfrm>
            <a:off x="643923" y="2657856"/>
            <a:ext cx="5647149" cy="3757505"/>
          </a:xfrm>
          <a:prstGeom prst="rect">
            <a:avLst/>
          </a:prstGeom>
        </p:spPr>
      </p:pic>
    </p:spTree>
    <p:extLst>
      <p:ext uri="{BB962C8B-B14F-4D97-AF65-F5344CB8AC3E}">
        <p14:creationId xmlns:p14="http://schemas.microsoft.com/office/powerpoint/2010/main" val="1926659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1370</TotalTime>
  <Words>1348</Words>
  <Application>Microsoft Office PowerPoint</Application>
  <PresentationFormat>Widescreen</PresentationFormat>
  <Paragraphs>57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PMingLiU-ExtB</vt:lpstr>
      <vt:lpstr>Arial</vt:lpstr>
      <vt:lpstr>Century Gothic</vt:lpstr>
      <vt:lpstr>Times New Roman</vt:lpstr>
      <vt:lpstr>Wingdings 3</vt:lpstr>
      <vt:lpstr>Ion Boardroom</vt:lpstr>
      <vt:lpstr>Capstone Project                             Weather Analysis</vt:lpstr>
      <vt:lpstr>INTRODUCTION </vt:lpstr>
      <vt:lpstr>PowerPoint Presentation</vt:lpstr>
      <vt:lpstr>PowerPoint Presentation</vt:lpstr>
      <vt:lpstr>PowerPoint Presentation</vt:lpstr>
      <vt:lpstr>ER Diagram</vt:lpstr>
      <vt:lpstr>Power BI Problem Statements</vt:lpstr>
      <vt:lpstr>PowerPoint Presentation</vt:lpstr>
      <vt:lpstr>Can you create a geographical map in power BI showing the distribution of cities in the dataset based on their latitude and longitude?</vt:lpstr>
      <vt:lpstr>In power BI, can you create a bar chart representing the top 10 countries with the highest number of cities in the dataset?  </vt:lpstr>
      <vt:lpstr>How does the distribution of cities in terms of latitude vary across different continents? Create a scatter plot in power BI to illustrate this.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S</dc:creator>
  <cp:lastModifiedBy>HRISHIT KUMAR SAHA</cp:lastModifiedBy>
  <cp:revision>11</cp:revision>
  <dcterms:created xsi:type="dcterms:W3CDTF">2025-03-27T05:33:19Z</dcterms:created>
  <dcterms:modified xsi:type="dcterms:W3CDTF">2025-03-29T22:43:15Z</dcterms:modified>
</cp:coreProperties>
</file>